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09" autoAdjust="0"/>
  </p:normalViewPr>
  <p:slideViewPr>
    <p:cSldViewPr>
      <p:cViewPr varScale="1">
        <p:scale>
          <a:sx n="42" d="100"/>
          <a:sy n="42" d="100"/>
        </p:scale>
        <p:origin x="996" y="6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8DE21-FF1A-421E-AD54-C4EBCDEE5D6E}" type="datetimeFigureOut">
              <a:rPr lang="pt-PT" smtClean="0"/>
              <a:t>02/06/2022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A48BE-212E-4C62-A152-F6441E19A89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9123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nosso projeto é sobre a implementação de um sistema de Data Warehouse numa cadeia de hotéis Golden </a:t>
            </a:r>
            <a:r>
              <a:rPr lang="pt-PT" dirty="0" err="1"/>
              <a:t>hotels</a:t>
            </a:r>
            <a:r>
              <a:rPr lang="pt-PT" dirty="0"/>
              <a:t> e resorts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119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 modo a começar o processo de implementação, implementou-se uma área de retenção de forma a ter uma boa gestão e organização para suportar os dados durante as fases de ETL.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858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criou-se uma tabela para o gerenciamento de um calendário, dado que esta tabela não é extraída das fontes. Criou-se uma tabela para as informações de cada hotel, esta também não foi extraída, uma vez que não havia informação nas fontes, pois as fontes são compostas pelos próprios dados destas.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24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Apresenta-se as tabelas que receberão os dados extraídos de cada fonte, nomeadamente tabelas de cliente e de reserva da fonte MySQL e da fonte Excel. De seguida, na parte mais da transformação dos dados criou-se uma tabela de integração dos dados do cliente. E por fim,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criou-se uma tabela designada de histórico que vai se proceder ao histórico para depois carregar para o DW.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132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 </a:t>
            </a:r>
            <a:r>
              <a:rPr lang="pt-PT" dirty="0" err="1"/>
              <a:t>extraçao</a:t>
            </a:r>
            <a:r>
              <a:rPr lang="pt-PT" dirty="0"/>
              <a:t> dos dados utilizou-se o Pentaho. Começou-se por extrair os dados da fonte MySQL relativos ao dados de cliente e das reservas para as tabelas da AR. Na parte dos dados de cliente, a extração não foi direta, uma vez que foi-se buscar atributos não pertenciam a mesma tabela na fonte.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2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Extraiu-se os dados relativos ao da fonte </a:t>
            </a:r>
            <a:r>
              <a:rPr lang="pt-PT" dirty="0" err="1"/>
              <a:t>excel</a:t>
            </a:r>
            <a:r>
              <a:rPr lang="pt-PT" dirty="0"/>
              <a:t> e aqui o processo já foi direto e foi enviado para a area de </a:t>
            </a:r>
            <a:r>
              <a:rPr lang="pt-PT" dirty="0" err="1"/>
              <a:t>retençao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56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gerou-se as datas no Pentaho e enviou-se para AR.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298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Chega a hora de realizar as </a:t>
            </a:r>
            <a:r>
              <a:rPr lang="pt-PT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transformações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 maneira que os dados fiquem limpos e sem problemas. Efetuou-se transformações apenas para a  dimensão cliente, uma vez que o hotel e a data não precisavam. Neste processo começou-se por tratar dos NULL, nomeadamente, da informação acerca da cidade do cliente, uma vez que este não é obrigado a dizer e por isso, poderá vir como NULL. Prepara-se o processo para caso isso aconteça para substituir por Desconhecido’. mesmo acontece para o número de crianças e de bebés, pois também não é obrigatório, assim assume-se que o cliente não leva e substitui-se por ‘0’. O número de adultos não se efetuou esta transformação, uma vez que automaticamente terá pelo menos um adulto que será o próprio cliente, logo nunca será </a:t>
            </a:r>
            <a:r>
              <a:rPr lang="pt-PT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NULL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Depois juntou-se os dados das duas fontes  e foi enviado para a tabela de </a:t>
            </a:r>
            <a:r>
              <a:rPr lang="pt-PT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integraçao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28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 seguida, através da tabela de integração foram enviados os dados para uma tabela designada </a:t>
            </a:r>
            <a:r>
              <a:rPr lang="pt-PT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AR_historico_cliente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de modo a proceder-se ao histórico dos registos do cliente. Como a dimensão cliente é com variação, pois tem atributos como a cidade, o tipo de estadia, o número de bebés, de crianças e de adultos que variam conforme as reservas que realizam, é estabelecido o histórico com variação de tipo 2. </a:t>
            </a:r>
            <a:r>
              <a:rPr lang="pt-PT" dirty="0"/>
              <a:t>utilizou-se um step no Pentaho chamado </a:t>
            </a:r>
            <a:r>
              <a:rPr lang="pt-PT" dirty="0" err="1"/>
              <a:t>loockup</a:t>
            </a:r>
            <a:r>
              <a:rPr lang="pt-PT" dirty="0"/>
              <a:t> que cria 4 colunas (chave de substituição,  as datas que indicam a validez das informações e outra com designada como </a:t>
            </a:r>
            <a:r>
              <a:rPr lang="pt-PT" dirty="0" err="1"/>
              <a:t>update</a:t>
            </a:r>
            <a:r>
              <a:rPr lang="pt-PT" dirty="0"/>
              <a:t>)</a:t>
            </a:r>
          </a:p>
          <a:p>
            <a:r>
              <a:rPr lang="pt-PT" dirty="0"/>
              <a:t>Escolheu-se este tipo, pois como é feito refrescamento diariamente e uma vez que há todos os dias check-ins a acontecer, então este tipo de variação vai permitir ter uma melhor precisão dos dados históricos, uma vez que eles vão estar juntos com o atual. Permite visualizar de uma forma mais rápida os dados antigos e atuais.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8343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começou-se pela dimensão hotel, que foi bastante direta, foi apenas passar os dados da AR para a sua dimensão.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4468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mesmo para a data, também foi bastante direta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734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grupo golden é composto por dois hotéis, o hotel </a:t>
            </a:r>
            <a:r>
              <a:rPr lang="pt-PT" dirty="0" err="1"/>
              <a:t>city</a:t>
            </a:r>
            <a:r>
              <a:rPr lang="pt-PT" dirty="0"/>
              <a:t> localizado em lisboa e o resort hotel localizado no algarve. Estes hotéis como estão em fase de crescimento, cada vez mais tem de gerir a sua informação e tomar decisões sobre várias áreas do seu negocio. Pretende-se então implementar um sistema que possa responder a uma especifica area de negocio dos hotéis, nomeadamente, a nível comercial.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871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 dimensão cliente, antes de enviar os registos, o sistema vai averiguar todos os registos da dimensão cliente e comparar cada registo, de modo a verificar se já há informações de um determinado cliente. Caso haja registos desse cliente e os dados são modificados, será então um registo de atualização das suas informações. Se o dado for de um cliente novo, apenas insere na dimensão cliente. Aqui é apresentado os dados históricos, por exemplo, da cliente Leonor castro.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70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fim, é povoada a tabela de factos.  Aqui uniu-se as reservas das duas fontes da AR e mandou-se para o DW.  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Quanto às chaves, a chave primária </a:t>
            </a:r>
            <a:r>
              <a:rPr lang="pt-PT" dirty="0" err="1"/>
              <a:t>idReserva</a:t>
            </a:r>
            <a:r>
              <a:rPr lang="pt-PT" dirty="0"/>
              <a:t> foi definida como Auto Incremento no seu modelo dimensional no </a:t>
            </a:r>
            <a:r>
              <a:rPr lang="pt-PT" dirty="0" err="1"/>
              <a:t>MySQL</a:t>
            </a:r>
            <a:r>
              <a:rPr lang="pt-PT" dirty="0"/>
              <a:t> </a:t>
            </a:r>
            <a:r>
              <a:rPr lang="pt-PT" dirty="0" err="1"/>
              <a:t>WorkBench</a:t>
            </a:r>
            <a:r>
              <a:rPr lang="pt-PT" dirty="0"/>
              <a:t>, e assim, gerou-se chaves novas.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09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fez-se um levantamento e analise de requisitos com o gestor da cadeia de modo a perceber quais são os objetivos da empresa.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082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por alto os 4 passos de </a:t>
            </a:r>
            <a:r>
              <a:rPr lang="pt-PT" dirty="0" err="1"/>
              <a:t>Kimbal</a:t>
            </a:r>
            <a:r>
              <a:rPr lang="pt-PT" dirty="0"/>
              <a:t> e como se enquadrada no nosso caso </a:t>
            </a:r>
          </a:p>
          <a:p>
            <a:r>
              <a:rPr lang="pt-PT" dirty="0"/>
              <a:t>Para a implementação deste projeto, seguiu-se o método dos 4 passos</a:t>
            </a:r>
          </a:p>
          <a:p>
            <a:r>
              <a:rPr lang="pt-PT" dirty="0"/>
              <a:t>Realização da matriz de decisão e identificação da </a:t>
            </a:r>
            <a:r>
              <a:rPr lang="pt-PT" dirty="0" err="1"/>
              <a:t>area</a:t>
            </a:r>
            <a:r>
              <a:rPr lang="pt-PT" dirty="0"/>
              <a:t> de suporte e da data </a:t>
            </a:r>
            <a:r>
              <a:rPr lang="pt-PT" dirty="0" err="1"/>
              <a:t>marts</a:t>
            </a:r>
            <a:r>
              <a:rPr lang="pt-PT" dirty="0"/>
              <a:t> que realizamos. Sendo que identificamos como </a:t>
            </a:r>
            <a:r>
              <a:rPr lang="pt-PT" dirty="0" err="1"/>
              <a:t>area</a:t>
            </a:r>
            <a:r>
              <a:rPr lang="pt-PT" dirty="0"/>
              <a:t> de suporte a comercial e definimos que as reserva envolvem toda essa </a:t>
            </a:r>
            <a:r>
              <a:rPr lang="pt-PT" dirty="0" err="1"/>
              <a:t>area</a:t>
            </a:r>
            <a:r>
              <a:rPr lang="pt-PT" dirty="0"/>
              <a:t> e por isso a nossa TF , que era o principal objetivo do grupo, visto que não foi identificada outra necessidade por parte da empresa, mas apenas analisar lucro e vendas</a:t>
            </a:r>
          </a:p>
          <a:p>
            <a:endParaRPr lang="pt-PT" dirty="0"/>
          </a:p>
          <a:p>
            <a:r>
              <a:rPr lang="pt-PT" dirty="0"/>
              <a:t>Grão- Reservas, através deste grão vai ser possível verificar-se </a:t>
            </a:r>
          </a:p>
          <a:p>
            <a:r>
              <a:rPr lang="pt-PT" dirty="0"/>
              <a:t>“A reserva num determinado hotel (podendo ser este no hotel ou no Resort, com diferentes localidades) realizada por um cliente específico num dado dia (data)”.</a:t>
            </a:r>
          </a:p>
          <a:p>
            <a:endParaRPr lang="pt-PT" dirty="0"/>
          </a:p>
          <a:p>
            <a:r>
              <a:rPr lang="pt-PT" dirty="0"/>
              <a:t>Dimensões- </a:t>
            </a:r>
            <a:r>
              <a:rPr lang="pt-PT" dirty="0" err="1"/>
              <a:t>Dim_Cliente</a:t>
            </a:r>
            <a:r>
              <a:rPr lang="pt-PT" dirty="0"/>
              <a:t>; </a:t>
            </a:r>
            <a:r>
              <a:rPr lang="pt-PT" dirty="0" err="1"/>
              <a:t>Dim_Data</a:t>
            </a:r>
            <a:r>
              <a:rPr lang="pt-PT" dirty="0"/>
              <a:t> e </a:t>
            </a:r>
            <a:r>
              <a:rPr lang="pt-PT" dirty="0" err="1"/>
              <a:t>Dim_Hotel</a:t>
            </a:r>
            <a:endParaRPr lang="pt-PT" dirty="0"/>
          </a:p>
          <a:p>
            <a:r>
              <a:rPr lang="pt-PT" dirty="0"/>
              <a:t>Medidas- </a:t>
            </a:r>
            <a:r>
              <a:rPr lang="pt-PT" dirty="0" err="1"/>
              <a:t>Nr</a:t>
            </a:r>
            <a:r>
              <a:rPr lang="pt-PT" dirty="0"/>
              <a:t> de noites e valor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apresenta-se a area de negocio a implementar, neste caso será a nível comercial. Temos como definição de grão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1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Passamos então para a identificação das fontes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029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Uma vez que cada hotel tem a sua base de dado, é identificado 2 fontes, uma no </a:t>
            </a:r>
            <a:r>
              <a:rPr lang="pt-PT" dirty="0" err="1"/>
              <a:t>mysql</a:t>
            </a:r>
            <a:r>
              <a:rPr lang="pt-PT" dirty="0"/>
              <a:t> e outra no </a:t>
            </a:r>
            <a:r>
              <a:rPr lang="pt-PT" dirty="0" err="1"/>
              <a:t>excel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867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 fonte </a:t>
            </a:r>
            <a:r>
              <a:rPr lang="pt-PT" dirty="0" err="1"/>
              <a:t>mysql</a:t>
            </a:r>
            <a:r>
              <a:rPr lang="pt-PT" dirty="0"/>
              <a:t> já foi necessário fazer várias junções, uma vez que os atributos que se pretendia não estavam todas na mesma tabela da fonte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970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Após identificado as fontes, apresenta-se de seguida o sistema de implementação do DW, desde a extração dos dados das duas fontes de dados, passando pelas suas transformações, até às decisões tomadas no carregamento dos dados para o sistema de apoio à decisão.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A48BE-212E-4C62-A152-F6441E19A89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253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6178" y="6816176"/>
            <a:ext cx="16555643" cy="2723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6178" y="6816176"/>
            <a:ext cx="16555643" cy="2723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9731" y="324268"/>
            <a:ext cx="7988537" cy="983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766970"/>
            <a:ext cx="16256000" cy="302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3997" y="275790"/>
            <a:ext cx="1514474" cy="752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800724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19251" y="1915974"/>
            <a:ext cx="6973570" cy="14827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750" b="1" spc="-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220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750" dirty="0">
              <a:latin typeface="Verdana"/>
              <a:cs typeface="Verdana"/>
            </a:endParaRPr>
          </a:p>
          <a:p>
            <a:pPr marL="12700" marR="5080">
              <a:lnSpc>
                <a:spcPct val="115900"/>
              </a:lnSpc>
            </a:pP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6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8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É</a:t>
            </a:r>
            <a:r>
              <a:rPr sz="2750" b="1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380" dirty="0">
                <a:solidFill>
                  <a:srgbClr val="FFFFFF"/>
                </a:solidFill>
                <a:latin typeface="Verdana"/>
                <a:cs typeface="Verdana"/>
              </a:rPr>
              <a:t>– 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4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50" b="1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6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9251" y="8743918"/>
            <a:ext cx="4113529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434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9251" y="4740109"/>
            <a:ext cx="7852409" cy="22631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10"/>
              </a:lnSpc>
              <a:spcBef>
                <a:spcPts val="195"/>
              </a:spcBef>
            </a:pPr>
            <a:r>
              <a:rPr sz="7350" b="1" spc="250" dirty="0">
                <a:solidFill>
                  <a:srgbClr val="E1A10A"/>
                </a:solidFill>
                <a:latin typeface="Tahoma"/>
                <a:cs typeface="Tahoma"/>
              </a:rPr>
              <a:t>Golden</a:t>
            </a:r>
            <a:r>
              <a:rPr sz="7350" b="1" spc="-114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7350" b="1" spc="175" dirty="0">
                <a:solidFill>
                  <a:srgbClr val="FFFFFF"/>
                </a:solidFill>
                <a:latin typeface="Tahoma"/>
                <a:cs typeface="Tahoma"/>
              </a:rPr>
              <a:t>Hotels</a:t>
            </a:r>
            <a:r>
              <a:rPr sz="735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350" b="1" spc="-400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7350" b="1" spc="-2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350" b="1" spc="130" dirty="0">
                <a:solidFill>
                  <a:srgbClr val="FFFFFF"/>
                </a:solidFill>
                <a:latin typeface="Tahoma"/>
                <a:cs typeface="Tahoma"/>
              </a:rPr>
              <a:t>Resorts</a:t>
            </a:r>
            <a:endParaRPr sz="7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5719" y="313856"/>
            <a:ext cx="3827145" cy="6159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700" spc="50" dirty="0">
                <a:solidFill>
                  <a:srgbClr val="FEFEFE"/>
                </a:solidFill>
                <a:latin typeface="Lucida Sans Unicode"/>
                <a:cs typeface="Lucida Sans Unicode"/>
              </a:rPr>
              <a:t>U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n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v</a:t>
            </a:r>
            <a:r>
              <a:rPr sz="1700" dirty="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sz="1700" spc="-10" dirty="0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sz="1700" spc="-65" dirty="0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dirty="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spc="5" dirty="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65" dirty="0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nho</a:t>
            </a:r>
            <a:endParaRPr sz="1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700" spc="-15" dirty="0">
                <a:solidFill>
                  <a:srgbClr val="FEFEFE"/>
                </a:solidFill>
                <a:latin typeface="Lucida Sans Unicode"/>
                <a:cs typeface="Lucida Sans Unicode"/>
              </a:rPr>
              <a:t>Mestrado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5" dirty="0">
                <a:solidFill>
                  <a:srgbClr val="FEFEFE"/>
                </a:solidFill>
                <a:latin typeface="Lucida Sans Unicode"/>
                <a:cs typeface="Lucida Sans Unicode"/>
              </a:rPr>
              <a:t>em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25" dirty="0">
                <a:solidFill>
                  <a:srgbClr val="FEFEFE"/>
                </a:solidFill>
                <a:latin typeface="Lucida Sans Unicode"/>
                <a:cs typeface="Lucida Sans Unicode"/>
              </a:rPr>
              <a:t>Engenharia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15" dirty="0">
                <a:solidFill>
                  <a:srgbClr val="FEFEFE"/>
                </a:solidFill>
                <a:latin typeface="Lucida Sans Unicode"/>
                <a:cs typeface="Lucida Sans Unicode"/>
              </a:rPr>
              <a:t>de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30" dirty="0">
                <a:solidFill>
                  <a:srgbClr val="FEFEFE"/>
                </a:solidFill>
                <a:latin typeface="Lucida Sans Unicode"/>
                <a:cs typeface="Lucida Sans Unicode"/>
              </a:rPr>
              <a:t>Sistemas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4479" y="8461374"/>
            <a:ext cx="422973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8360" marR="5080" indent="-836294" algn="r">
              <a:lnSpc>
                <a:spcPct val="114599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Patrícia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Martins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PG45518  </a:t>
            </a:r>
            <a:r>
              <a:rPr sz="2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Bruna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Peixoto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PG45519  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Joana</a:t>
            </a: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Mota</a:t>
            </a: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PG45528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9853" y="1104832"/>
            <a:ext cx="5818818" cy="5590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7193" y="5040673"/>
            <a:ext cx="9101455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265" dirty="0">
                <a:latin typeface="Trebuchet MS"/>
                <a:cs typeface="Trebuchet MS"/>
              </a:rPr>
              <a:t>U</a:t>
            </a:r>
            <a:r>
              <a:rPr sz="3400" spc="335" dirty="0">
                <a:latin typeface="Trebuchet MS"/>
                <a:cs typeface="Trebuchet MS"/>
              </a:rPr>
              <a:t>m</a:t>
            </a:r>
            <a:r>
              <a:rPr sz="3400" spc="105" dirty="0">
                <a:latin typeface="Trebuchet MS"/>
                <a:cs typeface="Trebuchet MS"/>
              </a:rPr>
              <a:t>a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spc="30" dirty="0">
                <a:latin typeface="Trebuchet MS"/>
                <a:cs typeface="Trebuchet MS"/>
              </a:rPr>
              <a:t>v</a:t>
            </a:r>
            <a:r>
              <a:rPr sz="3400" spc="50" dirty="0">
                <a:latin typeface="Trebuchet MS"/>
                <a:cs typeface="Trebuchet MS"/>
              </a:rPr>
              <a:t>e</a:t>
            </a:r>
            <a:r>
              <a:rPr sz="3400" spc="-25" dirty="0">
                <a:latin typeface="Trebuchet MS"/>
                <a:cs typeface="Trebuchet MS"/>
              </a:rPr>
              <a:t>z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spc="185" dirty="0">
                <a:latin typeface="Trebuchet MS"/>
                <a:cs typeface="Trebuchet MS"/>
              </a:rPr>
              <a:t>q</a:t>
            </a:r>
            <a:r>
              <a:rPr sz="3400" spc="225" dirty="0">
                <a:latin typeface="Trebuchet MS"/>
                <a:cs typeface="Trebuchet MS"/>
              </a:rPr>
              <a:t>u</a:t>
            </a:r>
            <a:r>
              <a:rPr sz="3400" spc="55" dirty="0">
                <a:latin typeface="Trebuchet MS"/>
                <a:cs typeface="Trebuchet MS"/>
              </a:rPr>
              <a:t>e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spc="229" dirty="0">
                <a:latin typeface="Trebuchet MS"/>
                <a:cs typeface="Trebuchet MS"/>
              </a:rPr>
              <a:t>o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i="1" spc="-5" dirty="0">
                <a:solidFill>
                  <a:srgbClr val="FFAB00"/>
                </a:solidFill>
                <a:latin typeface="Trebuchet MS"/>
                <a:cs typeface="Trebuchet MS"/>
              </a:rPr>
              <a:t>G</a:t>
            </a:r>
            <a:r>
              <a:rPr sz="3400" i="1" spc="80" dirty="0">
                <a:solidFill>
                  <a:srgbClr val="FFAB00"/>
                </a:solidFill>
                <a:latin typeface="Trebuchet MS"/>
                <a:cs typeface="Trebuchet MS"/>
              </a:rPr>
              <a:t>o</a:t>
            </a:r>
            <a:r>
              <a:rPr sz="3400" i="1" spc="-229" dirty="0">
                <a:solidFill>
                  <a:srgbClr val="FFAB00"/>
                </a:solidFill>
                <a:latin typeface="Trebuchet MS"/>
                <a:cs typeface="Trebuchet MS"/>
              </a:rPr>
              <a:t>l</a:t>
            </a:r>
            <a:r>
              <a:rPr sz="3400" i="1" spc="65" dirty="0">
                <a:solidFill>
                  <a:srgbClr val="FFAB00"/>
                </a:solidFill>
                <a:latin typeface="Trebuchet MS"/>
                <a:cs typeface="Trebuchet MS"/>
              </a:rPr>
              <a:t>d</a:t>
            </a:r>
            <a:r>
              <a:rPr sz="3400" i="1" spc="-155" dirty="0">
                <a:solidFill>
                  <a:srgbClr val="FFAB00"/>
                </a:solidFill>
                <a:latin typeface="Trebuchet MS"/>
                <a:cs typeface="Trebuchet MS"/>
              </a:rPr>
              <a:t>e</a:t>
            </a:r>
            <a:r>
              <a:rPr sz="3400" i="1" spc="105" dirty="0">
                <a:solidFill>
                  <a:srgbClr val="FFAB00"/>
                </a:solidFill>
                <a:latin typeface="Trebuchet MS"/>
                <a:cs typeface="Trebuchet MS"/>
              </a:rPr>
              <a:t>n</a:t>
            </a:r>
            <a:r>
              <a:rPr sz="3400" i="1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i="1" spc="75" dirty="0">
                <a:solidFill>
                  <a:srgbClr val="FFAB00"/>
                </a:solidFill>
                <a:latin typeface="Trebuchet MS"/>
                <a:cs typeface="Trebuchet MS"/>
              </a:rPr>
              <a:t>H</a:t>
            </a:r>
            <a:r>
              <a:rPr sz="3400" i="1" spc="80" dirty="0">
                <a:solidFill>
                  <a:srgbClr val="FFAB00"/>
                </a:solidFill>
                <a:latin typeface="Trebuchet MS"/>
                <a:cs typeface="Trebuchet MS"/>
              </a:rPr>
              <a:t>o</a:t>
            </a:r>
            <a:r>
              <a:rPr sz="3400" i="1" spc="-330" dirty="0">
                <a:solidFill>
                  <a:srgbClr val="FFAB00"/>
                </a:solidFill>
                <a:latin typeface="Trebuchet MS"/>
                <a:cs typeface="Trebuchet MS"/>
              </a:rPr>
              <a:t>t</a:t>
            </a:r>
            <a:r>
              <a:rPr sz="3400" i="1" spc="-155" dirty="0">
                <a:solidFill>
                  <a:srgbClr val="FFAB00"/>
                </a:solidFill>
                <a:latin typeface="Trebuchet MS"/>
                <a:cs typeface="Trebuchet MS"/>
              </a:rPr>
              <a:t>e</a:t>
            </a:r>
            <a:r>
              <a:rPr sz="3400" i="1" spc="-229" dirty="0">
                <a:solidFill>
                  <a:srgbClr val="FFAB00"/>
                </a:solidFill>
                <a:latin typeface="Trebuchet MS"/>
                <a:cs typeface="Trebuchet MS"/>
              </a:rPr>
              <a:t>l</a:t>
            </a:r>
            <a:r>
              <a:rPr sz="3400" i="1" spc="80" dirty="0">
                <a:solidFill>
                  <a:srgbClr val="FFAB00"/>
                </a:solidFill>
                <a:latin typeface="Trebuchet MS"/>
                <a:cs typeface="Trebuchet MS"/>
              </a:rPr>
              <a:t>s</a:t>
            </a:r>
            <a:r>
              <a:rPr sz="3400" i="1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i="1" spc="-125" dirty="0">
                <a:solidFill>
                  <a:srgbClr val="FFAB00"/>
                </a:solidFill>
                <a:latin typeface="Trebuchet MS"/>
                <a:cs typeface="Trebuchet MS"/>
              </a:rPr>
              <a:t>&amp;</a:t>
            </a:r>
            <a:r>
              <a:rPr sz="3400" i="1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i="1" spc="-50" dirty="0">
                <a:solidFill>
                  <a:srgbClr val="FFAB00"/>
                </a:solidFill>
                <a:latin typeface="Trebuchet MS"/>
                <a:cs typeface="Trebuchet MS"/>
              </a:rPr>
              <a:t>R</a:t>
            </a:r>
            <a:r>
              <a:rPr sz="3400" i="1" spc="-155" dirty="0">
                <a:solidFill>
                  <a:srgbClr val="FFAB00"/>
                </a:solidFill>
                <a:latin typeface="Trebuchet MS"/>
                <a:cs typeface="Trebuchet MS"/>
              </a:rPr>
              <a:t>e</a:t>
            </a:r>
            <a:r>
              <a:rPr sz="3400" i="1" spc="75" dirty="0">
                <a:solidFill>
                  <a:srgbClr val="FFAB00"/>
                </a:solidFill>
                <a:latin typeface="Trebuchet MS"/>
                <a:cs typeface="Trebuchet MS"/>
              </a:rPr>
              <a:t>s</a:t>
            </a:r>
            <a:r>
              <a:rPr sz="3400" i="1" spc="80" dirty="0">
                <a:solidFill>
                  <a:srgbClr val="FFAB00"/>
                </a:solidFill>
                <a:latin typeface="Trebuchet MS"/>
                <a:cs typeface="Trebuchet MS"/>
              </a:rPr>
              <a:t>o</a:t>
            </a:r>
            <a:r>
              <a:rPr sz="3400" i="1" spc="-75" dirty="0">
                <a:solidFill>
                  <a:srgbClr val="FFAB00"/>
                </a:solidFill>
                <a:latin typeface="Trebuchet MS"/>
                <a:cs typeface="Trebuchet MS"/>
              </a:rPr>
              <a:t>r</a:t>
            </a:r>
            <a:r>
              <a:rPr sz="3400" i="1" spc="-330" dirty="0">
                <a:solidFill>
                  <a:srgbClr val="FFAB00"/>
                </a:solidFill>
                <a:latin typeface="Trebuchet MS"/>
                <a:cs typeface="Trebuchet MS"/>
              </a:rPr>
              <a:t>t</a:t>
            </a:r>
            <a:r>
              <a:rPr sz="3400" i="1" spc="80" dirty="0">
                <a:solidFill>
                  <a:srgbClr val="FFAB00"/>
                </a:solidFill>
                <a:latin typeface="Trebuchet MS"/>
                <a:cs typeface="Trebuchet MS"/>
              </a:rPr>
              <a:t>s</a:t>
            </a:r>
            <a:r>
              <a:rPr sz="3400" i="1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185" dirty="0">
                <a:latin typeface="Trebuchet MS"/>
                <a:cs typeface="Trebuchet MS"/>
              </a:rPr>
              <a:t>p</a:t>
            </a:r>
            <a:r>
              <a:rPr sz="3400" spc="225" dirty="0">
                <a:latin typeface="Trebuchet MS"/>
                <a:cs typeface="Trebuchet MS"/>
              </a:rPr>
              <a:t>o</a:t>
            </a:r>
            <a:r>
              <a:rPr sz="3400" spc="240" dirty="0">
                <a:latin typeface="Trebuchet MS"/>
                <a:cs typeface="Trebuchet MS"/>
              </a:rPr>
              <a:t>ss</a:t>
            </a:r>
            <a:r>
              <a:rPr sz="3400" spc="225" dirty="0">
                <a:latin typeface="Trebuchet MS"/>
                <a:cs typeface="Trebuchet MS"/>
              </a:rPr>
              <a:t>u</a:t>
            </a:r>
            <a:r>
              <a:rPr sz="3400" spc="-114" dirty="0">
                <a:latin typeface="Trebuchet MS"/>
                <a:cs typeface="Trebuchet MS"/>
              </a:rPr>
              <a:t>i  </a:t>
            </a:r>
            <a:r>
              <a:rPr sz="3400" spc="135" dirty="0">
                <a:latin typeface="Trebuchet MS"/>
                <a:cs typeface="Trebuchet MS"/>
              </a:rPr>
              <a:t>dois </a:t>
            </a:r>
            <a:r>
              <a:rPr sz="3400" spc="5" dirty="0">
                <a:latin typeface="Trebuchet MS"/>
                <a:cs typeface="Trebuchet MS"/>
              </a:rPr>
              <a:t>hotéis, </a:t>
            </a:r>
            <a:r>
              <a:rPr sz="3400" spc="45" dirty="0">
                <a:latin typeface="Trebuchet MS"/>
                <a:cs typeface="Trebuchet MS"/>
              </a:rPr>
              <a:t>este </a:t>
            </a:r>
            <a:r>
              <a:rPr sz="3400" spc="80" dirty="0">
                <a:latin typeface="Trebuchet MS"/>
                <a:cs typeface="Trebuchet MS"/>
              </a:rPr>
              <a:t>tem </a:t>
            </a:r>
            <a:r>
              <a:rPr sz="3400" spc="120" dirty="0">
                <a:latin typeface="Trebuchet MS"/>
                <a:cs typeface="Trebuchet MS"/>
              </a:rPr>
              <a:t>de </a:t>
            </a:r>
            <a:r>
              <a:rPr sz="3400" spc="15" dirty="0">
                <a:latin typeface="Trebuchet MS"/>
                <a:cs typeface="Trebuchet MS"/>
              </a:rPr>
              <a:t>lidar </a:t>
            </a:r>
            <a:r>
              <a:rPr sz="3400" spc="165" dirty="0">
                <a:latin typeface="Trebuchet MS"/>
                <a:cs typeface="Trebuchet MS"/>
              </a:rPr>
              <a:t>com </a:t>
            </a:r>
            <a:r>
              <a:rPr sz="3400" spc="185" dirty="0">
                <a:latin typeface="Trebuchet MS"/>
                <a:cs typeface="Trebuchet MS"/>
              </a:rPr>
              <a:t>dados </a:t>
            </a:r>
            <a:r>
              <a:rPr sz="3400" spc="190" dirty="0">
                <a:latin typeface="Trebuchet MS"/>
                <a:cs typeface="Trebuchet MS"/>
              </a:rPr>
              <a:t> </a:t>
            </a:r>
            <a:r>
              <a:rPr sz="3400" spc="90" dirty="0">
                <a:latin typeface="Trebuchet MS"/>
                <a:cs typeface="Trebuchet MS"/>
              </a:rPr>
              <a:t>provenientes </a:t>
            </a:r>
            <a:r>
              <a:rPr sz="3400" spc="120" dirty="0">
                <a:latin typeface="Trebuchet MS"/>
                <a:cs typeface="Trebuchet MS"/>
              </a:rPr>
              <a:t>de </a:t>
            </a:r>
            <a:r>
              <a:rPr sz="3400" spc="190" dirty="0">
                <a:latin typeface="Trebuchet MS"/>
                <a:cs typeface="Trebuchet MS"/>
              </a:rPr>
              <a:t>duas </a:t>
            </a:r>
            <a:r>
              <a:rPr sz="3400" spc="10" dirty="0">
                <a:latin typeface="Trebuchet MS"/>
                <a:cs typeface="Trebuchet MS"/>
              </a:rPr>
              <a:t>fontes, </a:t>
            </a:r>
            <a:r>
              <a:rPr sz="3400" spc="135" dirty="0">
                <a:latin typeface="Trebuchet MS"/>
                <a:cs typeface="Trebuchet MS"/>
              </a:rPr>
              <a:t>pois </a:t>
            </a:r>
            <a:r>
              <a:rPr sz="3400" spc="80" dirty="0">
                <a:latin typeface="Trebuchet MS"/>
                <a:cs typeface="Trebuchet MS"/>
              </a:rPr>
              <a:t>cada </a:t>
            </a:r>
            <a:r>
              <a:rPr sz="3400" spc="280" dirty="0">
                <a:latin typeface="Trebuchet MS"/>
                <a:cs typeface="Trebuchet MS"/>
              </a:rPr>
              <a:t>um </a:t>
            </a:r>
            <a:r>
              <a:rPr sz="3400" spc="285" dirty="0">
                <a:latin typeface="Trebuchet MS"/>
                <a:cs typeface="Trebuchet MS"/>
              </a:rPr>
              <a:t> </a:t>
            </a:r>
            <a:r>
              <a:rPr sz="3400" spc="80" dirty="0">
                <a:latin typeface="Trebuchet MS"/>
                <a:cs typeface="Trebuchet MS"/>
              </a:rPr>
              <a:t>tem </a:t>
            </a:r>
            <a:r>
              <a:rPr sz="3400" spc="105" dirty="0">
                <a:latin typeface="Trebuchet MS"/>
                <a:cs typeface="Trebuchet MS"/>
              </a:rPr>
              <a:t>a </a:t>
            </a:r>
            <a:r>
              <a:rPr sz="3400" spc="55" dirty="0">
                <a:latin typeface="Trebuchet MS"/>
                <a:cs typeface="Trebuchet MS"/>
              </a:rPr>
              <a:t>sua. </a:t>
            </a:r>
            <a:r>
              <a:rPr sz="3400" spc="70" dirty="0">
                <a:latin typeface="Trebuchet MS"/>
                <a:cs typeface="Trebuchet MS"/>
              </a:rPr>
              <a:t>Assim, </a:t>
            </a:r>
            <a:r>
              <a:rPr sz="3400" spc="80" dirty="0">
                <a:latin typeface="Trebuchet MS"/>
                <a:cs typeface="Trebuchet MS"/>
              </a:rPr>
              <a:t>cada </a:t>
            </a:r>
            <a:r>
              <a:rPr sz="3400" spc="45" dirty="0">
                <a:latin typeface="Trebuchet MS"/>
                <a:cs typeface="Trebuchet MS"/>
              </a:rPr>
              <a:t>fonte </a:t>
            </a:r>
            <a:r>
              <a:rPr sz="3400" spc="80" dirty="0">
                <a:latin typeface="Trebuchet MS"/>
                <a:cs typeface="Trebuchet MS"/>
              </a:rPr>
              <a:t>tem </a:t>
            </a:r>
            <a:r>
              <a:rPr sz="3400" spc="10" dirty="0">
                <a:latin typeface="Trebuchet MS"/>
                <a:cs typeface="Trebuchet MS"/>
              </a:rPr>
              <a:t>clientes </a:t>
            </a:r>
            <a:r>
              <a:rPr sz="3400" spc="55" dirty="0">
                <a:latin typeface="Trebuchet MS"/>
                <a:cs typeface="Trebuchet MS"/>
              </a:rPr>
              <a:t>e </a:t>
            </a:r>
            <a:r>
              <a:rPr sz="3400" spc="60" dirty="0">
                <a:latin typeface="Trebuchet MS"/>
                <a:cs typeface="Trebuchet MS"/>
              </a:rPr>
              <a:t> </a:t>
            </a:r>
            <a:r>
              <a:rPr sz="3400" spc="105" dirty="0">
                <a:latin typeface="Trebuchet MS"/>
                <a:cs typeface="Trebuchet MS"/>
              </a:rPr>
              <a:t>reservas</a:t>
            </a:r>
            <a:r>
              <a:rPr sz="3400" spc="-150" dirty="0">
                <a:latin typeface="Trebuchet MS"/>
                <a:cs typeface="Trebuchet MS"/>
              </a:rPr>
              <a:t> </a:t>
            </a:r>
            <a:r>
              <a:rPr sz="3400" spc="155" dirty="0">
                <a:latin typeface="Trebuchet MS"/>
                <a:cs typeface="Trebuchet MS"/>
              </a:rPr>
              <a:t>que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spc="55" dirty="0">
                <a:latin typeface="Trebuchet MS"/>
                <a:cs typeface="Trebuchet MS"/>
              </a:rPr>
              <a:t>é</a:t>
            </a:r>
            <a:r>
              <a:rPr sz="3400" spc="-145" dirty="0">
                <a:latin typeface="Trebuchet MS"/>
                <a:cs typeface="Trebuchet MS"/>
              </a:rPr>
              <a:t> </a:t>
            </a:r>
            <a:r>
              <a:rPr sz="3400" spc="80" dirty="0">
                <a:latin typeface="Trebuchet MS"/>
                <a:cs typeface="Trebuchet MS"/>
              </a:rPr>
              <a:t>preciso</a:t>
            </a:r>
            <a:r>
              <a:rPr sz="3400" spc="-150" dirty="0">
                <a:latin typeface="Trebuchet MS"/>
                <a:cs typeface="Trebuchet MS"/>
              </a:rPr>
              <a:t> </a:t>
            </a:r>
            <a:r>
              <a:rPr sz="3400" spc="25" dirty="0">
                <a:latin typeface="Trebuchet MS"/>
                <a:cs typeface="Trebuchet MS"/>
              </a:rPr>
              <a:t>analisar.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1BE36A60-D8E6-D9B8-2BD9-34C61DEB77F3}"/>
              </a:ext>
            </a:extLst>
          </p:cNvPr>
          <p:cNvSpPr/>
          <p:nvPr/>
        </p:nvSpPr>
        <p:spPr>
          <a:xfrm>
            <a:off x="-457200" y="-800100"/>
            <a:ext cx="18761242" cy="11087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A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86147" y="373739"/>
            <a:ext cx="14316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5" dirty="0">
                <a:latin typeface="Tahoma"/>
                <a:cs typeface="Tahoma"/>
              </a:rPr>
              <a:t>Mapeamento</a:t>
            </a:r>
            <a:r>
              <a:rPr sz="4400" spc="-160" dirty="0">
                <a:latin typeface="Tahoma"/>
                <a:cs typeface="Tahoma"/>
              </a:rPr>
              <a:t> </a:t>
            </a:r>
            <a:r>
              <a:rPr sz="4400" dirty="0">
                <a:latin typeface="Tahoma"/>
                <a:cs typeface="Tahoma"/>
              </a:rPr>
              <a:t>de</a:t>
            </a:r>
            <a:r>
              <a:rPr sz="4400" spc="-160" dirty="0">
                <a:latin typeface="Tahoma"/>
                <a:cs typeface="Tahoma"/>
              </a:rPr>
              <a:t> </a:t>
            </a:r>
            <a:r>
              <a:rPr sz="4400" spc="-20" dirty="0">
                <a:latin typeface="Tahoma"/>
                <a:cs typeface="Tahoma"/>
              </a:rPr>
              <a:t>Dados</a:t>
            </a:r>
            <a:r>
              <a:rPr sz="4400" spc="-160" dirty="0">
                <a:latin typeface="Tahoma"/>
                <a:cs typeface="Tahoma"/>
              </a:rPr>
              <a:t> </a:t>
            </a:r>
            <a:r>
              <a:rPr sz="4400" spc="-80" dirty="0">
                <a:solidFill>
                  <a:srgbClr val="FEFEFE"/>
                </a:solidFill>
                <a:latin typeface="Tahoma"/>
                <a:cs typeface="Tahoma"/>
              </a:rPr>
              <a:t>(source-to-target</a:t>
            </a:r>
            <a:r>
              <a:rPr sz="4400" spc="-160" dirty="0">
                <a:solidFill>
                  <a:srgbClr val="FEFEFE"/>
                </a:solidFill>
                <a:latin typeface="Tahoma"/>
                <a:cs typeface="Tahoma"/>
              </a:rPr>
              <a:t> </a:t>
            </a:r>
            <a:r>
              <a:rPr sz="4400" spc="35" dirty="0">
                <a:solidFill>
                  <a:srgbClr val="FEFEFE"/>
                </a:solidFill>
                <a:latin typeface="Tahoma"/>
                <a:cs typeface="Tahoma"/>
              </a:rPr>
              <a:t>data</a:t>
            </a:r>
            <a:r>
              <a:rPr sz="4400" spc="-160" dirty="0">
                <a:solidFill>
                  <a:srgbClr val="FEFEFE"/>
                </a:solidFill>
                <a:latin typeface="Tahoma"/>
                <a:cs typeface="Tahoma"/>
              </a:rPr>
              <a:t> </a:t>
            </a:r>
            <a:r>
              <a:rPr sz="4400" spc="-85" dirty="0">
                <a:solidFill>
                  <a:srgbClr val="FEFEFE"/>
                </a:solidFill>
                <a:latin typeface="Tahoma"/>
                <a:cs typeface="Tahoma"/>
              </a:rPr>
              <a:t>map)</a:t>
            </a:r>
            <a:endParaRPr sz="4400">
              <a:latin typeface="Tahoma"/>
              <a:cs typeface="Tahoma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1A23AA-29CF-5704-C344-26AA1A8E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44073"/>
            <a:ext cx="17145000" cy="8338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1BE36A60-D8E6-D9B8-2BD9-34C61DEB77F3}"/>
              </a:ext>
            </a:extLst>
          </p:cNvPr>
          <p:cNvSpPr/>
          <p:nvPr/>
        </p:nvSpPr>
        <p:spPr>
          <a:xfrm>
            <a:off x="-36096" y="0"/>
            <a:ext cx="1878129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A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635FE-AECC-6684-B349-36F39D96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43703"/>
            <a:ext cx="16306800" cy="9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8479" y="6269948"/>
            <a:ext cx="1363980" cy="1816100"/>
          </a:xfrm>
          <a:custGeom>
            <a:avLst/>
            <a:gdLst/>
            <a:ahLst/>
            <a:cxnLst/>
            <a:rect l="l" t="t" r="r" b="b"/>
            <a:pathLst>
              <a:path w="1363979" h="1816100">
                <a:moveTo>
                  <a:pt x="875360" y="1803399"/>
                </a:moveTo>
                <a:lnTo>
                  <a:pt x="488373" y="1803399"/>
                </a:lnTo>
                <a:lnTo>
                  <a:pt x="428548" y="1790699"/>
                </a:lnTo>
                <a:lnTo>
                  <a:pt x="371501" y="1777999"/>
                </a:lnTo>
                <a:lnTo>
                  <a:pt x="317499" y="1765299"/>
                </a:lnTo>
                <a:lnTo>
                  <a:pt x="266804" y="1752599"/>
                </a:lnTo>
                <a:lnTo>
                  <a:pt x="219682" y="1739899"/>
                </a:lnTo>
                <a:lnTo>
                  <a:pt x="176397" y="1714499"/>
                </a:lnTo>
                <a:lnTo>
                  <a:pt x="137214" y="1701799"/>
                </a:lnTo>
                <a:lnTo>
                  <a:pt x="102397" y="1676399"/>
                </a:lnTo>
                <a:lnTo>
                  <a:pt x="72211" y="1650999"/>
                </a:lnTo>
                <a:lnTo>
                  <a:pt x="26789" y="1600199"/>
                </a:lnTo>
                <a:lnTo>
                  <a:pt x="3064" y="1549399"/>
                </a:lnTo>
                <a:lnTo>
                  <a:pt x="0" y="1511299"/>
                </a:lnTo>
                <a:lnTo>
                  <a:pt x="0" y="304799"/>
                </a:lnTo>
                <a:lnTo>
                  <a:pt x="507" y="304799"/>
                </a:lnTo>
                <a:lnTo>
                  <a:pt x="289" y="292099"/>
                </a:lnTo>
                <a:lnTo>
                  <a:pt x="0" y="292099"/>
                </a:lnTo>
                <a:lnTo>
                  <a:pt x="3065" y="266699"/>
                </a:lnTo>
                <a:lnTo>
                  <a:pt x="12085" y="228599"/>
                </a:lnTo>
                <a:lnTo>
                  <a:pt x="46930" y="177799"/>
                </a:lnTo>
                <a:lnTo>
                  <a:pt x="102415" y="126999"/>
                </a:lnTo>
                <a:lnTo>
                  <a:pt x="137236" y="114299"/>
                </a:lnTo>
                <a:lnTo>
                  <a:pt x="176423" y="88899"/>
                </a:lnTo>
                <a:lnTo>
                  <a:pt x="219711" y="76199"/>
                </a:lnTo>
                <a:lnTo>
                  <a:pt x="266835" y="50799"/>
                </a:lnTo>
                <a:lnTo>
                  <a:pt x="317531" y="38099"/>
                </a:lnTo>
                <a:lnTo>
                  <a:pt x="371533" y="25399"/>
                </a:lnTo>
                <a:lnTo>
                  <a:pt x="428578" y="12699"/>
                </a:lnTo>
                <a:lnTo>
                  <a:pt x="488399" y="0"/>
                </a:lnTo>
                <a:lnTo>
                  <a:pt x="866387" y="0"/>
                </a:lnTo>
                <a:lnTo>
                  <a:pt x="978559" y="25399"/>
                </a:lnTo>
                <a:lnTo>
                  <a:pt x="681879" y="25399"/>
                </a:lnTo>
                <a:lnTo>
                  <a:pt x="617044" y="38099"/>
                </a:lnTo>
                <a:lnTo>
                  <a:pt x="492597" y="38099"/>
                </a:lnTo>
                <a:lnTo>
                  <a:pt x="433691" y="50799"/>
                </a:lnTo>
                <a:lnTo>
                  <a:pt x="377469" y="63499"/>
                </a:lnTo>
                <a:lnTo>
                  <a:pt x="324283" y="76199"/>
                </a:lnTo>
                <a:lnTo>
                  <a:pt x="274486" y="88899"/>
                </a:lnTo>
                <a:lnTo>
                  <a:pt x="228431" y="114299"/>
                </a:lnTo>
                <a:lnTo>
                  <a:pt x="186472" y="126999"/>
                </a:lnTo>
                <a:lnTo>
                  <a:pt x="148962" y="152399"/>
                </a:lnTo>
                <a:lnTo>
                  <a:pt x="116254" y="165099"/>
                </a:lnTo>
                <a:lnTo>
                  <a:pt x="88700" y="190499"/>
                </a:lnTo>
                <a:lnTo>
                  <a:pt x="66655" y="215899"/>
                </a:lnTo>
                <a:lnTo>
                  <a:pt x="50471" y="241299"/>
                </a:lnTo>
                <a:lnTo>
                  <a:pt x="40502" y="266699"/>
                </a:lnTo>
                <a:lnTo>
                  <a:pt x="37101" y="292099"/>
                </a:lnTo>
                <a:lnTo>
                  <a:pt x="40502" y="317499"/>
                </a:lnTo>
                <a:lnTo>
                  <a:pt x="50471" y="342899"/>
                </a:lnTo>
                <a:lnTo>
                  <a:pt x="66655" y="368299"/>
                </a:lnTo>
                <a:lnTo>
                  <a:pt x="88700" y="393699"/>
                </a:lnTo>
                <a:lnTo>
                  <a:pt x="37101" y="393699"/>
                </a:lnTo>
                <a:lnTo>
                  <a:pt x="37101" y="571499"/>
                </a:lnTo>
                <a:lnTo>
                  <a:pt x="40502" y="596899"/>
                </a:lnTo>
                <a:lnTo>
                  <a:pt x="50471" y="622299"/>
                </a:lnTo>
                <a:lnTo>
                  <a:pt x="66655" y="647699"/>
                </a:lnTo>
                <a:lnTo>
                  <a:pt x="88700" y="673099"/>
                </a:lnTo>
                <a:lnTo>
                  <a:pt x="37101" y="673099"/>
                </a:lnTo>
                <a:lnTo>
                  <a:pt x="37101" y="888999"/>
                </a:lnTo>
                <a:lnTo>
                  <a:pt x="40502" y="914399"/>
                </a:lnTo>
                <a:lnTo>
                  <a:pt x="50471" y="939799"/>
                </a:lnTo>
                <a:lnTo>
                  <a:pt x="66655" y="965199"/>
                </a:lnTo>
                <a:lnTo>
                  <a:pt x="88700" y="990599"/>
                </a:lnTo>
                <a:lnTo>
                  <a:pt x="37101" y="990599"/>
                </a:lnTo>
                <a:lnTo>
                  <a:pt x="37101" y="1193799"/>
                </a:lnTo>
                <a:lnTo>
                  <a:pt x="40502" y="1219199"/>
                </a:lnTo>
                <a:lnTo>
                  <a:pt x="50471" y="1244599"/>
                </a:lnTo>
                <a:lnTo>
                  <a:pt x="66655" y="1269999"/>
                </a:lnTo>
                <a:lnTo>
                  <a:pt x="88700" y="1295399"/>
                </a:lnTo>
                <a:lnTo>
                  <a:pt x="37101" y="1295399"/>
                </a:lnTo>
                <a:lnTo>
                  <a:pt x="37101" y="1511299"/>
                </a:lnTo>
                <a:lnTo>
                  <a:pt x="40502" y="1536699"/>
                </a:lnTo>
                <a:lnTo>
                  <a:pt x="66655" y="1587499"/>
                </a:lnTo>
                <a:lnTo>
                  <a:pt x="116254" y="1638299"/>
                </a:lnTo>
                <a:lnTo>
                  <a:pt x="148962" y="1663699"/>
                </a:lnTo>
                <a:lnTo>
                  <a:pt x="186472" y="1676399"/>
                </a:lnTo>
                <a:lnTo>
                  <a:pt x="228431" y="1701799"/>
                </a:lnTo>
                <a:lnTo>
                  <a:pt x="274486" y="1714499"/>
                </a:lnTo>
                <a:lnTo>
                  <a:pt x="324283" y="1727199"/>
                </a:lnTo>
                <a:lnTo>
                  <a:pt x="377469" y="1739899"/>
                </a:lnTo>
                <a:lnTo>
                  <a:pt x="433691" y="1752599"/>
                </a:lnTo>
                <a:lnTo>
                  <a:pt x="492597" y="1765299"/>
                </a:lnTo>
                <a:lnTo>
                  <a:pt x="553832" y="1765299"/>
                </a:lnTo>
                <a:lnTo>
                  <a:pt x="617044" y="1777999"/>
                </a:lnTo>
                <a:lnTo>
                  <a:pt x="992226" y="1777999"/>
                </a:lnTo>
                <a:lnTo>
                  <a:pt x="935181" y="1790699"/>
                </a:lnTo>
                <a:lnTo>
                  <a:pt x="875360" y="1803399"/>
                </a:lnTo>
                <a:close/>
              </a:path>
              <a:path w="1363979" h="1816100">
                <a:moveTo>
                  <a:pt x="981487" y="558799"/>
                </a:moveTo>
                <a:lnTo>
                  <a:pt x="681879" y="558799"/>
                </a:lnTo>
                <a:lnTo>
                  <a:pt x="746674" y="546099"/>
                </a:lnTo>
                <a:lnTo>
                  <a:pt x="871044" y="546099"/>
                </a:lnTo>
                <a:lnTo>
                  <a:pt x="929915" y="533399"/>
                </a:lnTo>
                <a:lnTo>
                  <a:pt x="986106" y="520699"/>
                </a:lnTo>
                <a:lnTo>
                  <a:pt x="1039266" y="507999"/>
                </a:lnTo>
                <a:lnTo>
                  <a:pt x="1089043" y="495299"/>
                </a:lnTo>
                <a:lnTo>
                  <a:pt x="1135083" y="469899"/>
                </a:lnTo>
                <a:lnTo>
                  <a:pt x="1177036" y="457199"/>
                </a:lnTo>
                <a:lnTo>
                  <a:pt x="1214549" y="431799"/>
                </a:lnTo>
                <a:lnTo>
                  <a:pt x="1247269" y="419099"/>
                </a:lnTo>
                <a:lnTo>
                  <a:pt x="1274845" y="393699"/>
                </a:lnTo>
                <a:lnTo>
                  <a:pt x="1296924" y="368299"/>
                </a:lnTo>
                <a:lnTo>
                  <a:pt x="1313154" y="342899"/>
                </a:lnTo>
                <a:lnTo>
                  <a:pt x="1323183" y="317499"/>
                </a:lnTo>
                <a:lnTo>
                  <a:pt x="1326658" y="292099"/>
                </a:lnTo>
                <a:lnTo>
                  <a:pt x="1323183" y="266699"/>
                </a:lnTo>
                <a:lnTo>
                  <a:pt x="1296924" y="215899"/>
                </a:lnTo>
                <a:lnTo>
                  <a:pt x="1247269" y="165099"/>
                </a:lnTo>
                <a:lnTo>
                  <a:pt x="1214549" y="152399"/>
                </a:lnTo>
                <a:lnTo>
                  <a:pt x="1177036" y="126999"/>
                </a:lnTo>
                <a:lnTo>
                  <a:pt x="1135083" y="114299"/>
                </a:lnTo>
                <a:lnTo>
                  <a:pt x="1089043" y="88899"/>
                </a:lnTo>
                <a:lnTo>
                  <a:pt x="1039266" y="76199"/>
                </a:lnTo>
                <a:lnTo>
                  <a:pt x="986106" y="63499"/>
                </a:lnTo>
                <a:lnTo>
                  <a:pt x="929915" y="50799"/>
                </a:lnTo>
                <a:lnTo>
                  <a:pt x="871044" y="38099"/>
                </a:lnTo>
                <a:lnTo>
                  <a:pt x="746674" y="38099"/>
                </a:lnTo>
                <a:lnTo>
                  <a:pt x="681879" y="25399"/>
                </a:lnTo>
                <a:lnTo>
                  <a:pt x="978559" y="25399"/>
                </a:lnTo>
                <a:lnTo>
                  <a:pt x="1030714" y="38099"/>
                </a:lnTo>
                <a:lnTo>
                  <a:pt x="1079945" y="50799"/>
                </a:lnTo>
                <a:lnTo>
                  <a:pt x="1126025" y="63499"/>
                </a:lnTo>
                <a:lnTo>
                  <a:pt x="1168728" y="76199"/>
                </a:lnTo>
                <a:lnTo>
                  <a:pt x="1207825" y="101599"/>
                </a:lnTo>
                <a:lnTo>
                  <a:pt x="1243089" y="114299"/>
                </a:lnTo>
                <a:lnTo>
                  <a:pt x="1274294" y="139699"/>
                </a:lnTo>
                <a:lnTo>
                  <a:pt x="1323618" y="190499"/>
                </a:lnTo>
                <a:lnTo>
                  <a:pt x="1353977" y="241299"/>
                </a:lnTo>
                <a:lnTo>
                  <a:pt x="1359701" y="241299"/>
                </a:lnTo>
                <a:lnTo>
                  <a:pt x="1363759" y="253999"/>
                </a:lnTo>
                <a:lnTo>
                  <a:pt x="1363759" y="393699"/>
                </a:lnTo>
                <a:lnTo>
                  <a:pt x="1326658" y="393699"/>
                </a:lnTo>
                <a:lnTo>
                  <a:pt x="1304693" y="419099"/>
                </a:lnTo>
                <a:lnTo>
                  <a:pt x="1278085" y="444499"/>
                </a:lnTo>
                <a:lnTo>
                  <a:pt x="1247067" y="457199"/>
                </a:lnTo>
                <a:lnTo>
                  <a:pt x="1211874" y="482599"/>
                </a:lnTo>
                <a:lnTo>
                  <a:pt x="1172740" y="495299"/>
                </a:lnTo>
                <a:lnTo>
                  <a:pt x="1129901" y="520699"/>
                </a:lnTo>
                <a:lnTo>
                  <a:pt x="1083589" y="533399"/>
                </a:lnTo>
                <a:lnTo>
                  <a:pt x="1034040" y="546099"/>
                </a:lnTo>
                <a:lnTo>
                  <a:pt x="981487" y="558799"/>
                </a:lnTo>
                <a:close/>
              </a:path>
              <a:path w="1363979" h="1816100">
                <a:moveTo>
                  <a:pt x="868310" y="584199"/>
                </a:moveTo>
                <a:lnTo>
                  <a:pt x="495441" y="584199"/>
                </a:lnTo>
                <a:lnTo>
                  <a:pt x="437580" y="571499"/>
                </a:lnTo>
                <a:lnTo>
                  <a:pt x="382254" y="558799"/>
                </a:lnTo>
                <a:lnTo>
                  <a:pt x="329696" y="546099"/>
                </a:lnTo>
                <a:lnTo>
                  <a:pt x="280143" y="533399"/>
                </a:lnTo>
                <a:lnTo>
                  <a:pt x="233828" y="520699"/>
                </a:lnTo>
                <a:lnTo>
                  <a:pt x="190987" y="495299"/>
                </a:lnTo>
                <a:lnTo>
                  <a:pt x="151853" y="482599"/>
                </a:lnTo>
                <a:lnTo>
                  <a:pt x="116664" y="457199"/>
                </a:lnTo>
                <a:lnTo>
                  <a:pt x="85652" y="444499"/>
                </a:lnTo>
                <a:lnTo>
                  <a:pt x="59052" y="419099"/>
                </a:lnTo>
                <a:lnTo>
                  <a:pt x="37101" y="393699"/>
                </a:lnTo>
                <a:lnTo>
                  <a:pt x="88700" y="393699"/>
                </a:lnTo>
                <a:lnTo>
                  <a:pt x="116254" y="419099"/>
                </a:lnTo>
                <a:lnTo>
                  <a:pt x="148962" y="431799"/>
                </a:lnTo>
                <a:lnTo>
                  <a:pt x="186472" y="457199"/>
                </a:lnTo>
                <a:lnTo>
                  <a:pt x="228431" y="469899"/>
                </a:lnTo>
                <a:lnTo>
                  <a:pt x="274486" y="495299"/>
                </a:lnTo>
                <a:lnTo>
                  <a:pt x="324283" y="507999"/>
                </a:lnTo>
                <a:lnTo>
                  <a:pt x="377469" y="520699"/>
                </a:lnTo>
                <a:lnTo>
                  <a:pt x="433691" y="533399"/>
                </a:lnTo>
                <a:lnTo>
                  <a:pt x="492597" y="546099"/>
                </a:lnTo>
                <a:lnTo>
                  <a:pt x="617044" y="546099"/>
                </a:lnTo>
                <a:lnTo>
                  <a:pt x="681879" y="558799"/>
                </a:lnTo>
                <a:lnTo>
                  <a:pt x="981487" y="558799"/>
                </a:lnTo>
                <a:lnTo>
                  <a:pt x="926166" y="571499"/>
                </a:lnTo>
                <a:lnTo>
                  <a:pt x="868310" y="584199"/>
                </a:lnTo>
                <a:close/>
              </a:path>
              <a:path w="1363979" h="1816100">
                <a:moveTo>
                  <a:pt x="981487" y="838199"/>
                </a:moveTo>
                <a:lnTo>
                  <a:pt x="681879" y="838199"/>
                </a:lnTo>
                <a:lnTo>
                  <a:pt x="746715" y="825499"/>
                </a:lnTo>
                <a:lnTo>
                  <a:pt x="871162" y="825499"/>
                </a:lnTo>
                <a:lnTo>
                  <a:pt x="930068" y="812799"/>
                </a:lnTo>
                <a:lnTo>
                  <a:pt x="986290" y="800099"/>
                </a:lnTo>
                <a:lnTo>
                  <a:pt x="1039476" y="787399"/>
                </a:lnTo>
                <a:lnTo>
                  <a:pt x="1089273" y="774699"/>
                </a:lnTo>
                <a:lnTo>
                  <a:pt x="1135328" y="749299"/>
                </a:lnTo>
                <a:lnTo>
                  <a:pt x="1177287" y="736599"/>
                </a:lnTo>
                <a:lnTo>
                  <a:pt x="1214797" y="711199"/>
                </a:lnTo>
                <a:lnTo>
                  <a:pt x="1247505" y="698499"/>
                </a:lnTo>
                <a:lnTo>
                  <a:pt x="1275059" y="673099"/>
                </a:lnTo>
                <a:lnTo>
                  <a:pt x="1297104" y="647699"/>
                </a:lnTo>
                <a:lnTo>
                  <a:pt x="1313287" y="622299"/>
                </a:lnTo>
                <a:lnTo>
                  <a:pt x="1323257" y="596899"/>
                </a:lnTo>
                <a:lnTo>
                  <a:pt x="1326658" y="571499"/>
                </a:lnTo>
                <a:lnTo>
                  <a:pt x="1326658" y="393699"/>
                </a:lnTo>
                <a:lnTo>
                  <a:pt x="1363759" y="393699"/>
                </a:lnTo>
                <a:lnTo>
                  <a:pt x="1363759" y="673099"/>
                </a:lnTo>
                <a:lnTo>
                  <a:pt x="1326658" y="673099"/>
                </a:lnTo>
                <a:lnTo>
                  <a:pt x="1304693" y="698499"/>
                </a:lnTo>
                <a:lnTo>
                  <a:pt x="1278085" y="723899"/>
                </a:lnTo>
                <a:lnTo>
                  <a:pt x="1247067" y="736599"/>
                </a:lnTo>
                <a:lnTo>
                  <a:pt x="1211874" y="761999"/>
                </a:lnTo>
                <a:lnTo>
                  <a:pt x="1172740" y="774699"/>
                </a:lnTo>
                <a:lnTo>
                  <a:pt x="1129901" y="800099"/>
                </a:lnTo>
                <a:lnTo>
                  <a:pt x="1083589" y="812799"/>
                </a:lnTo>
                <a:lnTo>
                  <a:pt x="1034040" y="825499"/>
                </a:lnTo>
                <a:lnTo>
                  <a:pt x="981487" y="838199"/>
                </a:lnTo>
                <a:close/>
              </a:path>
              <a:path w="1363979" h="1816100">
                <a:moveTo>
                  <a:pt x="868310" y="863599"/>
                </a:moveTo>
                <a:lnTo>
                  <a:pt x="495441" y="863599"/>
                </a:lnTo>
                <a:lnTo>
                  <a:pt x="437580" y="850899"/>
                </a:lnTo>
                <a:lnTo>
                  <a:pt x="382254" y="838199"/>
                </a:lnTo>
                <a:lnTo>
                  <a:pt x="329696" y="825499"/>
                </a:lnTo>
                <a:lnTo>
                  <a:pt x="280143" y="812799"/>
                </a:lnTo>
                <a:lnTo>
                  <a:pt x="233828" y="800099"/>
                </a:lnTo>
                <a:lnTo>
                  <a:pt x="190987" y="774699"/>
                </a:lnTo>
                <a:lnTo>
                  <a:pt x="151853" y="761999"/>
                </a:lnTo>
                <a:lnTo>
                  <a:pt x="116664" y="736599"/>
                </a:lnTo>
                <a:lnTo>
                  <a:pt x="85652" y="723899"/>
                </a:lnTo>
                <a:lnTo>
                  <a:pt x="59052" y="698499"/>
                </a:lnTo>
                <a:lnTo>
                  <a:pt x="37101" y="673099"/>
                </a:lnTo>
                <a:lnTo>
                  <a:pt x="88700" y="673099"/>
                </a:lnTo>
                <a:lnTo>
                  <a:pt x="116254" y="698499"/>
                </a:lnTo>
                <a:lnTo>
                  <a:pt x="148962" y="711199"/>
                </a:lnTo>
                <a:lnTo>
                  <a:pt x="186472" y="736599"/>
                </a:lnTo>
                <a:lnTo>
                  <a:pt x="228431" y="749299"/>
                </a:lnTo>
                <a:lnTo>
                  <a:pt x="274486" y="774699"/>
                </a:lnTo>
                <a:lnTo>
                  <a:pt x="324283" y="787399"/>
                </a:lnTo>
                <a:lnTo>
                  <a:pt x="377469" y="800099"/>
                </a:lnTo>
                <a:lnTo>
                  <a:pt x="433691" y="812799"/>
                </a:lnTo>
                <a:lnTo>
                  <a:pt x="492597" y="825499"/>
                </a:lnTo>
                <a:lnTo>
                  <a:pt x="617044" y="825499"/>
                </a:lnTo>
                <a:lnTo>
                  <a:pt x="681879" y="838199"/>
                </a:lnTo>
                <a:lnTo>
                  <a:pt x="981487" y="838199"/>
                </a:lnTo>
                <a:lnTo>
                  <a:pt x="926166" y="850899"/>
                </a:lnTo>
                <a:lnTo>
                  <a:pt x="868310" y="863599"/>
                </a:lnTo>
                <a:close/>
              </a:path>
              <a:path w="1363979" h="1816100">
                <a:moveTo>
                  <a:pt x="1034040" y="1142999"/>
                </a:moveTo>
                <a:lnTo>
                  <a:pt x="809927" y="1142999"/>
                </a:lnTo>
                <a:lnTo>
                  <a:pt x="871162" y="1130299"/>
                </a:lnTo>
                <a:lnTo>
                  <a:pt x="930068" y="1130299"/>
                </a:lnTo>
                <a:lnTo>
                  <a:pt x="986290" y="1117599"/>
                </a:lnTo>
                <a:lnTo>
                  <a:pt x="1039476" y="1104899"/>
                </a:lnTo>
                <a:lnTo>
                  <a:pt x="1089273" y="1092199"/>
                </a:lnTo>
                <a:lnTo>
                  <a:pt x="1135328" y="1066799"/>
                </a:lnTo>
                <a:lnTo>
                  <a:pt x="1177287" y="1054099"/>
                </a:lnTo>
                <a:lnTo>
                  <a:pt x="1214797" y="1028699"/>
                </a:lnTo>
                <a:lnTo>
                  <a:pt x="1247505" y="1003299"/>
                </a:lnTo>
                <a:lnTo>
                  <a:pt x="1275059" y="990599"/>
                </a:lnTo>
                <a:lnTo>
                  <a:pt x="1297104" y="965199"/>
                </a:lnTo>
                <a:lnTo>
                  <a:pt x="1313287" y="939799"/>
                </a:lnTo>
                <a:lnTo>
                  <a:pt x="1323257" y="914399"/>
                </a:lnTo>
                <a:lnTo>
                  <a:pt x="1326658" y="888999"/>
                </a:lnTo>
                <a:lnTo>
                  <a:pt x="1326658" y="673099"/>
                </a:lnTo>
                <a:lnTo>
                  <a:pt x="1363759" y="673099"/>
                </a:lnTo>
                <a:lnTo>
                  <a:pt x="1363759" y="990599"/>
                </a:lnTo>
                <a:lnTo>
                  <a:pt x="1326658" y="990599"/>
                </a:lnTo>
                <a:lnTo>
                  <a:pt x="1304693" y="1003299"/>
                </a:lnTo>
                <a:lnTo>
                  <a:pt x="1278085" y="1028699"/>
                </a:lnTo>
                <a:lnTo>
                  <a:pt x="1247067" y="1054099"/>
                </a:lnTo>
                <a:lnTo>
                  <a:pt x="1211874" y="1079499"/>
                </a:lnTo>
                <a:lnTo>
                  <a:pt x="1172740" y="1092199"/>
                </a:lnTo>
                <a:lnTo>
                  <a:pt x="1129901" y="1117599"/>
                </a:lnTo>
                <a:lnTo>
                  <a:pt x="1083589" y="1130299"/>
                </a:lnTo>
                <a:lnTo>
                  <a:pt x="1034040" y="1142999"/>
                </a:lnTo>
                <a:close/>
              </a:path>
              <a:path w="1363979" h="1816100">
                <a:moveTo>
                  <a:pt x="926166" y="1168399"/>
                </a:moveTo>
                <a:lnTo>
                  <a:pt x="437580" y="1168399"/>
                </a:lnTo>
                <a:lnTo>
                  <a:pt x="382254" y="1155699"/>
                </a:lnTo>
                <a:lnTo>
                  <a:pt x="329696" y="1142999"/>
                </a:lnTo>
                <a:lnTo>
                  <a:pt x="280143" y="1130299"/>
                </a:lnTo>
                <a:lnTo>
                  <a:pt x="233828" y="1117599"/>
                </a:lnTo>
                <a:lnTo>
                  <a:pt x="190987" y="1092199"/>
                </a:lnTo>
                <a:lnTo>
                  <a:pt x="151853" y="1079499"/>
                </a:lnTo>
                <a:lnTo>
                  <a:pt x="116664" y="1054099"/>
                </a:lnTo>
                <a:lnTo>
                  <a:pt x="85652" y="1028699"/>
                </a:lnTo>
                <a:lnTo>
                  <a:pt x="59052" y="1003299"/>
                </a:lnTo>
                <a:lnTo>
                  <a:pt x="37101" y="990599"/>
                </a:lnTo>
                <a:lnTo>
                  <a:pt x="88700" y="990599"/>
                </a:lnTo>
                <a:lnTo>
                  <a:pt x="116254" y="1003299"/>
                </a:lnTo>
                <a:lnTo>
                  <a:pt x="148962" y="1028699"/>
                </a:lnTo>
                <a:lnTo>
                  <a:pt x="186472" y="1054099"/>
                </a:lnTo>
                <a:lnTo>
                  <a:pt x="228431" y="1066799"/>
                </a:lnTo>
                <a:lnTo>
                  <a:pt x="274486" y="1092199"/>
                </a:lnTo>
                <a:lnTo>
                  <a:pt x="324283" y="1104899"/>
                </a:lnTo>
                <a:lnTo>
                  <a:pt x="377469" y="1117599"/>
                </a:lnTo>
                <a:lnTo>
                  <a:pt x="433691" y="1130299"/>
                </a:lnTo>
                <a:lnTo>
                  <a:pt x="492597" y="1130299"/>
                </a:lnTo>
                <a:lnTo>
                  <a:pt x="553832" y="1142999"/>
                </a:lnTo>
                <a:lnTo>
                  <a:pt x="1034040" y="1142999"/>
                </a:lnTo>
                <a:lnTo>
                  <a:pt x="981487" y="1155699"/>
                </a:lnTo>
                <a:lnTo>
                  <a:pt x="926166" y="1168399"/>
                </a:lnTo>
                <a:close/>
              </a:path>
              <a:path w="1363979" h="1816100">
                <a:moveTo>
                  <a:pt x="981487" y="1460499"/>
                </a:moveTo>
                <a:lnTo>
                  <a:pt x="681879" y="1460499"/>
                </a:lnTo>
                <a:lnTo>
                  <a:pt x="746715" y="1447799"/>
                </a:lnTo>
                <a:lnTo>
                  <a:pt x="871162" y="1447799"/>
                </a:lnTo>
                <a:lnTo>
                  <a:pt x="930068" y="1435099"/>
                </a:lnTo>
                <a:lnTo>
                  <a:pt x="986290" y="1422399"/>
                </a:lnTo>
                <a:lnTo>
                  <a:pt x="1039476" y="1409699"/>
                </a:lnTo>
                <a:lnTo>
                  <a:pt x="1089273" y="1396999"/>
                </a:lnTo>
                <a:lnTo>
                  <a:pt x="1135328" y="1384299"/>
                </a:lnTo>
                <a:lnTo>
                  <a:pt x="1177287" y="1358899"/>
                </a:lnTo>
                <a:lnTo>
                  <a:pt x="1214797" y="1333499"/>
                </a:lnTo>
                <a:lnTo>
                  <a:pt x="1247505" y="1320799"/>
                </a:lnTo>
                <a:lnTo>
                  <a:pt x="1297104" y="1269999"/>
                </a:lnTo>
                <a:lnTo>
                  <a:pt x="1323257" y="1219199"/>
                </a:lnTo>
                <a:lnTo>
                  <a:pt x="1326658" y="1193799"/>
                </a:lnTo>
                <a:lnTo>
                  <a:pt x="1326658" y="990599"/>
                </a:lnTo>
                <a:lnTo>
                  <a:pt x="1363759" y="990599"/>
                </a:lnTo>
                <a:lnTo>
                  <a:pt x="1363759" y="1295399"/>
                </a:lnTo>
                <a:lnTo>
                  <a:pt x="1326658" y="1295399"/>
                </a:lnTo>
                <a:lnTo>
                  <a:pt x="1304693" y="1320799"/>
                </a:lnTo>
                <a:lnTo>
                  <a:pt x="1278085" y="1346199"/>
                </a:lnTo>
                <a:lnTo>
                  <a:pt x="1247067" y="1358899"/>
                </a:lnTo>
                <a:lnTo>
                  <a:pt x="1211874" y="1384299"/>
                </a:lnTo>
                <a:lnTo>
                  <a:pt x="1172740" y="1396999"/>
                </a:lnTo>
                <a:lnTo>
                  <a:pt x="1129901" y="1422399"/>
                </a:lnTo>
                <a:lnTo>
                  <a:pt x="1083589" y="1435099"/>
                </a:lnTo>
                <a:lnTo>
                  <a:pt x="1034040" y="1447799"/>
                </a:lnTo>
                <a:lnTo>
                  <a:pt x="981487" y="1460499"/>
                </a:lnTo>
                <a:close/>
              </a:path>
              <a:path w="1363979" h="1816100">
                <a:moveTo>
                  <a:pt x="808155" y="1181099"/>
                </a:moveTo>
                <a:lnTo>
                  <a:pt x="555601" y="1181099"/>
                </a:lnTo>
                <a:lnTo>
                  <a:pt x="495441" y="1168399"/>
                </a:lnTo>
                <a:lnTo>
                  <a:pt x="868310" y="1168399"/>
                </a:lnTo>
                <a:lnTo>
                  <a:pt x="808155" y="1181099"/>
                </a:lnTo>
                <a:close/>
              </a:path>
              <a:path w="1363979" h="1816100">
                <a:moveTo>
                  <a:pt x="868310" y="1485899"/>
                </a:moveTo>
                <a:lnTo>
                  <a:pt x="495441" y="1485899"/>
                </a:lnTo>
                <a:lnTo>
                  <a:pt x="437580" y="1473199"/>
                </a:lnTo>
                <a:lnTo>
                  <a:pt x="382254" y="1460499"/>
                </a:lnTo>
                <a:lnTo>
                  <a:pt x="329696" y="1447799"/>
                </a:lnTo>
                <a:lnTo>
                  <a:pt x="280143" y="1435099"/>
                </a:lnTo>
                <a:lnTo>
                  <a:pt x="233828" y="1422399"/>
                </a:lnTo>
                <a:lnTo>
                  <a:pt x="190987" y="1396999"/>
                </a:lnTo>
                <a:lnTo>
                  <a:pt x="151853" y="1384299"/>
                </a:lnTo>
                <a:lnTo>
                  <a:pt x="116664" y="1358899"/>
                </a:lnTo>
                <a:lnTo>
                  <a:pt x="85652" y="1346199"/>
                </a:lnTo>
                <a:lnTo>
                  <a:pt x="59052" y="1320799"/>
                </a:lnTo>
                <a:lnTo>
                  <a:pt x="37101" y="1295399"/>
                </a:lnTo>
                <a:lnTo>
                  <a:pt x="88700" y="1295399"/>
                </a:lnTo>
                <a:lnTo>
                  <a:pt x="116254" y="1320799"/>
                </a:lnTo>
                <a:lnTo>
                  <a:pt x="148962" y="1333499"/>
                </a:lnTo>
                <a:lnTo>
                  <a:pt x="186472" y="1358899"/>
                </a:lnTo>
                <a:lnTo>
                  <a:pt x="228431" y="1384299"/>
                </a:lnTo>
                <a:lnTo>
                  <a:pt x="274486" y="1396999"/>
                </a:lnTo>
                <a:lnTo>
                  <a:pt x="324283" y="1409699"/>
                </a:lnTo>
                <a:lnTo>
                  <a:pt x="377469" y="1422399"/>
                </a:lnTo>
                <a:lnTo>
                  <a:pt x="433691" y="1435099"/>
                </a:lnTo>
                <a:lnTo>
                  <a:pt x="492597" y="1447799"/>
                </a:lnTo>
                <a:lnTo>
                  <a:pt x="617044" y="1447799"/>
                </a:lnTo>
                <a:lnTo>
                  <a:pt x="681879" y="1460499"/>
                </a:lnTo>
                <a:lnTo>
                  <a:pt x="981487" y="1460499"/>
                </a:lnTo>
                <a:lnTo>
                  <a:pt x="926166" y="1473199"/>
                </a:lnTo>
                <a:lnTo>
                  <a:pt x="868310" y="1485899"/>
                </a:lnTo>
                <a:close/>
              </a:path>
              <a:path w="1363979" h="1816100">
                <a:moveTo>
                  <a:pt x="992226" y="1777999"/>
                </a:moveTo>
                <a:lnTo>
                  <a:pt x="746715" y="1777999"/>
                </a:lnTo>
                <a:lnTo>
                  <a:pt x="809927" y="1765299"/>
                </a:lnTo>
                <a:lnTo>
                  <a:pt x="871162" y="1765299"/>
                </a:lnTo>
                <a:lnTo>
                  <a:pt x="930068" y="1752599"/>
                </a:lnTo>
                <a:lnTo>
                  <a:pt x="986290" y="1739899"/>
                </a:lnTo>
                <a:lnTo>
                  <a:pt x="1039476" y="1727199"/>
                </a:lnTo>
                <a:lnTo>
                  <a:pt x="1089273" y="1714499"/>
                </a:lnTo>
                <a:lnTo>
                  <a:pt x="1135328" y="1701799"/>
                </a:lnTo>
                <a:lnTo>
                  <a:pt x="1177287" y="1676399"/>
                </a:lnTo>
                <a:lnTo>
                  <a:pt x="1214797" y="1663699"/>
                </a:lnTo>
                <a:lnTo>
                  <a:pt x="1247505" y="1638299"/>
                </a:lnTo>
                <a:lnTo>
                  <a:pt x="1297104" y="1587499"/>
                </a:lnTo>
                <a:lnTo>
                  <a:pt x="1323257" y="1536699"/>
                </a:lnTo>
                <a:lnTo>
                  <a:pt x="1326658" y="1511299"/>
                </a:lnTo>
                <a:lnTo>
                  <a:pt x="1326658" y="1295399"/>
                </a:lnTo>
                <a:lnTo>
                  <a:pt x="1363759" y="1295399"/>
                </a:lnTo>
                <a:lnTo>
                  <a:pt x="1363759" y="1511299"/>
                </a:lnTo>
                <a:lnTo>
                  <a:pt x="1360694" y="1549399"/>
                </a:lnTo>
                <a:lnTo>
                  <a:pt x="1336964" y="1600199"/>
                </a:lnTo>
                <a:lnTo>
                  <a:pt x="1291534" y="1650999"/>
                </a:lnTo>
                <a:lnTo>
                  <a:pt x="1261344" y="1676399"/>
                </a:lnTo>
                <a:lnTo>
                  <a:pt x="1226523" y="1701799"/>
                </a:lnTo>
                <a:lnTo>
                  <a:pt x="1187336" y="1714499"/>
                </a:lnTo>
                <a:lnTo>
                  <a:pt x="1144048" y="1739899"/>
                </a:lnTo>
                <a:lnTo>
                  <a:pt x="1096924" y="1752599"/>
                </a:lnTo>
                <a:lnTo>
                  <a:pt x="1046228" y="1765299"/>
                </a:lnTo>
                <a:lnTo>
                  <a:pt x="992226" y="1777999"/>
                </a:lnTo>
                <a:close/>
              </a:path>
              <a:path w="1363979" h="1816100">
                <a:moveTo>
                  <a:pt x="681879" y="1498599"/>
                </a:moveTo>
                <a:lnTo>
                  <a:pt x="617825" y="1485899"/>
                </a:lnTo>
                <a:lnTo>
                  <a:pt x="745933" y="1485899"/>
                </a:lnTo>
                <a:lnTo>
                  <a:pt x="681879" y="1498599"/>
                </a:lnTo>
                <a:close/>
              </a:path>
              <a:path w="1363979" h="1816100">
                <a:moveTo>
                  <a:pt x="748444" y="1816099"/>
                </a:moveTo>
                <a:lnTo>
                  <a:pt x="615304" y="1816099"/>
                </a:lnTo>
                <a:lnTo>
                  <a:pt x="550713" y="1803399"/>
                </a:lnTo>
                <a:lnTo>
                  <a:pt x="813026" y="1803399"/>
                </a:lnTo>
                <a:lnTo>
                  <a:pt x="748444" y="1816099"/>
                </a:lnTo>
                <a:close/>
              </a:path>
            </a:pathLst>
          </a:custGeom>
          <a:solidFill>
            <a:srgbClr val="E1A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48146" y="6176508"/>
            <a:ext cx="1247775" cy="2057400"/>
          </a:xfrm>
          <a:prstGeom prst="rect">
            <a:avLst/>
          </a:prstGeom>
          <a:solidFill>
            <a:srgbClr val="E1A10A"/>
          </a:solidFill>
        </p:spPr>
        <p:txBody>
          <a:bodyPr vert="horz" wrap="square" lIns="0" tIns="590550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4650"/>
              </a:spcBef>
            </a:pPr>
            <a:r>
              <a:rPr sz="5700" spc="540" dirty="0">
                <a:latin typeface="Tahoma"/>
                <a:cs typeface="Tahoma"/>
              </a:rPr>
              <a:t>E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748" y="6176508"/>
            <a:ext cx="1247775" cy="2057400"/>
          </a:xfrm>
          <a:prstGeom prst="rect">
            <a:avLst/>
          </a:prstGeom>
          <a:solidFill>
            <a:srgbClr val="E1A10A"/>
          </a:solidFill>
        </p:spPr>
        <p:txBody>
          <a:bodyPr vert="horz" wrap="square" lIns="0" tIns="603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0"/>
              </a:spcBef>
            </a:pPr>
            <a:r>
              <a:rPr sz="5600" spc="-30" dirty="0">
                <a:latin typeface="Tahoma"/>
                <a:cs typeface="Tahoma"/>
              </a:rPr>
              <a:t>T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81160" y="6176508"/>
            <a:ext cx="1247775" cy="2057400"/>
          </a:xfrm>
          <a:prstGeom prst="rect">
            <a:avLst/>
          </a:prstGeom>
          <a:solidFill>
            <a:srgbClr val="E1A10A"/>
          </a:solidFill>
        </p:spPr>
        <p:txBody>
          <a:bodyPr vert="horz" wrap="square" lIns="0" tIns="6032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0"/>
              </a:spcBef>
            </a:pPr>
            <a:r>
              <a:rPr sz="5600" spc="200" dirty="0">
                <a:latin typeface="Tahoma"/>
                <a:cs typeface="Tahoma"/>
              </a:rPr>
              <a:t>L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95988" y="7201600"/>
            <a:ext cx="619760" cy="0"/>
          </a:xfrm>
          <a:custGeom>
            <a:avLst/>
            <a:gdLst/>
            <a:ahLst/>
            <a:cxnLst/>
            <a:rect l="l" t="t" r="r" b="b"/>
            <a:pathLst>
              <a:path w="619759">
                <a:moveTo>
                  <a:pt x="0" y="0"/>
                </a:moveTo>
                <a:lnTo>
                  <a:pt x="619164" y="0"/>
                </a:lnTo>
              </a:path>
            </a:pathLst>
          </a:custGeom>
          <a:ln w="41189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61401" y="7201600"/>
            <a:ext cx="619760" cy="0"/>
          </a:xfrm>
          <a:custGeom>
            <a:avLst/>
            <a:gdLst/>
            <a:ahLst/>
            <a:cxnLst/>
            <a:rect l="l" t="t" r="r" b="b"/>
            <a:pathLst>
              <a:path w="619759">
                <a:moveTo>
                  <a:pt x="0" y="0"/>
                </a:moveTo>
                <a:lnTo>
                  <a:pt x="619164" y="0"/>
                </a:lnTo>
              </a:path>
            </a:pathLst>
          </a:custGeom>
          <a:ln w="41189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8386" y="7179547"/>
            <a:ext cx="619760" cy="0"/>
          </a:xfrm>
          <a:custGeom>
            <a:avLst/>
            <a:gdLst/>
            <a:ahLst/>
            <a:cxnLst/>
            <a:rect l="l" t="t" r="r" b="b"/>
            <a:pathLst>
              <a:path w="619759">
                <a:moveTo>
                  <a:pt x="0" y="0"/>
                </a:moveTo>
                <a:lnTo>
                  <a:pt x="619164" y="0"/>
                </a:lnTo>
              </a:path>
            </a:pathLst>
          </a:custGeom>
          <a:ln w="41189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829004" y="7120331"/>
            <a:ext cx="1038860" cy="162560"/>
            <a:chOff x="11829004" y="7120331"/>
            <a:chExt cx="1038860" cy="162560"/>
          </a:xfrm>
        </p:grpSpPr>
        <p:sp>
          <p:nvSpPr>
            <p:cNvPr id="12" name="object 12"/>
            <p:cNvSpPr/>
            <p:nvPr/>
          </p:nvSpPr>
          <p:spPr>
            <a:xfrm>
              <a:off x="11829004" y="7201600"/>
              <a:ext cx="1019810" cy="0"/>
            </a:xfrm>
            <a:custGeom>
              <a:avLst/>
              <a:gdLst/>
              <a:ahLst/>
              <a:cxnLst/>
              <a:rect l="l" t="t" r="r" b="b"/>
              <a:pathLst>
                <a:path w="1019809">
                  <a:moveTo>
                    <a:pt x="0" y="0"/>
                  </a:moveTo>
                  <a:lnTo>
                    <a:pt x="1019244" y="0"/>
                  </a:lnTo>
                </a:path>
              </a:pathLst>
            </a:custGeom>
            <a:ln w="41189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72276" y="7139816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>
                  <a:moveTo>
                    <a:pt x="0" y="0"/>
                  </a:moveTo>
                  <a:lnTo>
                    <a:pt x="75971" y="61783"/>
                  </a:lnTo>
                  <a:lnTo>
                    <a:pt x="0" y="123567"/>
                  </a:lnTo>
                </a:path>
              </a:pathLst>
            </a:custGeom>
            <a:ln w="38864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1016" y="5723485"/>
            <a:ext cx="3932382" cy="31876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58778" y="1047695"/>
            <a:ext cx="4043681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20" dirty="0">
                <a:solidFill>
                  <a:srgbClr val="FEFEFE"/>
                </a:solidFill>
                <a:latin typeface="Roboto"/>
                <a:cs typeface="Roboto"/>
              </a:rPr>
              <a:t>EXTRAÇÃO</a:t>
            </a:r>
            <a:endParaRPr sz="3200" dirty="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8778" y="2570343"/>
            <a:ext cx="350901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10" dirty="0">
                <a:solidFill>
                  <a:srgbClr val="FEFEFE"/>
                </a:solidFill>
                <a:latin typeface="Roboto"/>
                <a:cs typeface="Roboto"/>
              </a:rPr>
              <a:t>TRANSFORMAÇÃO</a:t>
            </a:r>
            <a:endParaRPr sz="32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58778" y="4312573"/>
            <a:ext cx="5089368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20" dirty="0">
                <a:solidFill>
                  <a:srgbClr val="FEFEFE"/>
                </a:solidFill>
                <a:latin typeface="Roboto"/>
                <a:cs typeface="Roboto"/>
              </a:rPr>
              <a:t>CARREGAMENTO</a:t>
            </a:r>
            <a:endParaRPr sz="3200" dirty="0">
              <a:latin typeface="Roboto"/>
              <a:cs typeface="Robo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41371" y="562913"/>
            <a:ext cx="723900" cy="10045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00" spc="-415" dirty="0">
                <a:solidFill>
                  <a:srgbClr val="E1A10A"/>
                </a:solidFill>
                <a:latin typeface="Tahoma"/>
                <a:cs typeface="Tahoma"/>
              </a:rPr>
              <a:t>1</a:t>
            </a:r>
            <a:r>
              <a:rPr sz="6400" spc="-170" dirty="0">
                <a:solidFill>
                  <a:srgbClr val="E1A10A"/>
                </a:solidFill>
                <a:latin typeface="Tahoma"/>
                <a:cs typeface="Tahoma"/>
              </a:rPr>
              <a:t>.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1371" y="2085561"/>
            <a:ext cx="723900" cy="2747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00" b="1" spc="-415" dirty="0">
                <a:solidFill>
                  <a:srgbClr val="E1A10A"/>
                </a:solidFill>
                <a:latin typeface="Tahoma"/>
                <a:cs typeface="Tahoma"/>
              </a:rPr>
              <a:t>2</a:t>
            </a:r>
            <a:r>
              <a:rPr sz="6400" b="1" spc="-170" dirty="0">
                <a:solidFill>
                  <a:srgbClr val="E1A10A"/>
                </a:solidFill>
                <a:latin typeface="Tahoma"/>
                <a:cs typeface="Tahoma"/>
              </a:rPr>
              <a:t>.</a:t>
            </a:r>
            <a:endParaRPr sz="6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40"/>
              </a:spcBef>
            </a:pPr>
            <a:r>
              <a:rPr sz="6400" b="1" spc="-415" dirty="0">
                <a:solidFill>
                  <a:srgbClr val="E1A10A"/>
                </a:solidFill>
                <a:latin typeface="Tahoma"/>
                <a:cs typeface="Tahoma"/>
              </a:rPr>
              <a:t>3</a:t>
            </a:r>
            <a:r>
              <a:rPr sz="6400" b="1" spc="-170" dirty="0">
                <a:solidFill>
                  <a:srgbClr val="E1A10A"/>
                </a:solidFill>
                <a:latin typeface="Tahoma"/>
                <a:cs typeface="Tahoma"/>
              </a:rPr>
              <a:t>.</a:t>
            </a:r>
            <a:endParaRPr sz="6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122" y="1515549"/>
            <a:ext cx="12839699" cy="6315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19025" y="8250825"/>
            <a:ext cx="8353425" cy="1209675"/>
          </a:xfrm>
          <a:prstGeom prst="rect">
            <a:avLst/>
          </a:prstGeom>
          <a:solidFill>
            <a:srgbClr val="FFAB00">
              <a:alpha val="32939"/>
            </a:srgbClr>
          </a:solidFill>
        </p:spPr>
        <p:txBody>
          <a:bodyPr vert="horz" wrap="square" lIns="0" tIns="154940" rIns="0" bIns="0" rtlCol="0">
            <a:spAutoFit/>
          </a:bodyPr>
          <a:lstStyle/>
          <a:p>
            <a:pPr marL="339725" marR="313690">
              <a:lnSpc>
                <a:spcPct val="100000"/>
              </a:lnSpc>
              <a:spcBef>
                <a:spcPts val="1220"/>
              </a:spcBef>
              <a:tabLst>
                <a:tab pos="1297305" algn="l"/>
                <a:tab pos="1927860" algn="l"/>
                <a:tab pos="3576320" algn="l"/>
                <a:tab pos="5139055" algn="l"/>
                <a:tab pos="6216015" algn="l"/>
                <a:tab pos="6857365" algn="l"/>
              </a:tabLst>
            </a:pPr>
            <a:r>
              <a:rPr sz="2750" spc="-35" dirty="0">
                <a:latin typeface="Verdana"/>
                <a:cs typeface="Verdana"/>
              </a:rPr>
              <a:t>Á</a:t>
            </a:r>
            <a:r>
              <a:rPr sz="2750" spc="-204" dirty="0">
                <a:latin typeface="Verdana"/>
                <a:cs typeface="Verdana"/>
              </a:rPr>
              <a:t>r</a:t>
            </a:r>
            <a:r>
              <a:rPr sz="2750" spc="-110" dirty="0">
                <a:latin typeface="Verdana"/>
                <a:cs typeface="Verdana"/>
              </a:rPr>
              <a:t>e</a:t>
            </a:r>
            <a:r>
              <a:rPr sz="2750" spc="-25" dirty="0">
                <a:latin typeface="Verdana"/>
                <a:cs typeface="Verdana"/>
              </a:rPr>
              <a:t>a</a:t>
            </a:r>
            <a:r>
              <a:rPr sz="2750" dirty="0">
                <a:latin typeface="Verdana"/>
                <a:cs typeface="Verdana"/>
              </a:rPr>
              <a:t>	</a:t>
            </a:r>
            <a:r>
              <a:rPr sz="2750" spc="20" dirty="0">
                <a:latin typeface="Verdana"/>
                <a:cs typeface="Verdana"/>
              </a:rPr>
              <a:t>d</a:t>
            </a:r>
            <a:r>
              <a:rPr sz="2750" spc="25" dirty="0">
                <a:latin typeface="Verdana"/>
                <a:cs typeface="Verdana"/>
              </a:rPr>
              <a:t>e</a:t>
            </a:r>
            <a:r>
              <a:rPr sz="2750" dirty="0">
                <a:latin typeface="Verdana"/>
                <a:cs typeface="Verdana"/>
              </a:rPr>
              <a:t>	</a:t>
            </a:r>
            <a:r>
              <a:rPr sz="2750" spc="-204" dirty="0">
                <a:latin typeface="Verdana"/>
                <a:cs typeface="Verdana"/>
              </a:rPr>
              <a:t>r</a:t>
            </a:r>
            <a:r>
              <a:rPr sz="2750" spc="-110" dirty="0">
                <a:latin typeface="Verdana"/>
                <a:cs typeface="Verdana"/>
              </a:rPr>
              <a:t>e</a:t>
            </a:r>
            <a:r>
              <a:rPr sz="2750" spc="-100" dirty="0">
                <a:latin typeface="Verdana"/>
                <a:cs typeface="Verdana"/>
              </a:rPr>
              <a:t>t</a:t>
            </a:r>
            <a:r>
              <a:rPr sz="2750" spc="-110" dirty="0">
                <a:latin typeface="Verdana"/>
                <a:cs typeface="Verdana"/>
              </a:rPr>
              <a:t>e</a:t>
            </a:r>
            <a:r>
              <a:rPr sz="2750" spc="-10" dirty="0">
                <a:latin typeface="Verdana"/>
                <a:cs typeface="Verdana"/>
              </a:rPr>
              <a:t>n</a:t>
            </a:r>
            <a:r>
              <a:rPr sz="2750" spc="-15" dirty="0">
                <a:latin typeface="Verdana"/>
                <a:cs typeface="Verdana"/>
              </a:rPr>
              <a:t>ç</a:t>
            </a:r>
            <a:r>
              <a:rPr sz="2750" spc="-160" dirty="0">
                <a:latin typeface="Verdana"/>
                <a:cs typeface="Verdana"/>
              </a:rPr>
              <a:t>ã</a:t>
            </a:r>
            <a:r>
              <a:rPr sz="2750" spc="60" dirty="0">
                <a:latin typeface="Verdana"/>
                <a:cs typeface="Verdana"/>
              </a:rPr>
              <a:t>o</a:t>
            </a:r>
            <a:r>
              <a:rPr sz="2750" dirty="0">
                <a:latin typeface="Verdana"/>
                <a:cs typeface="Verdana"/>
              </a:rPr>
              <a:t>	</a:t>
            </a:r>
            <a:r>
              <a:rPr sz="2750" spc="-480" dirty="0">
                <a:latin typeface="Verdana"/>
                <a:cs typeface="Verdana"/>
              </a:rPr>
              <a:t>(</a:t>
            </a:r>
            <a:r>
              <a:rPr sz="2750" i="1" spc="-220" dirty="0">
                <a:latin typeface="Verdana"/>
                <a:cs typeface="Verdana"/>
              </a:rPr>
              <a:t>s</a:t>
            </a:r>
            <a:r>
              <a:rPr sz="2750" i="1" spc="-100" dirty="0">
                <a:latin typeface="Verdana"/>
                <a:cs typeface="Verdana"/>
              </a:rPr>
              <a:t>t</a:t>
            </a:r>
            <a:r>
              <a:rPr sz="2750" i="1" spc="85" dirty="0">
                <a:latin typeface="Verdana"/>
                <a:cs typeface="Verdana"/>
              </a:rPr>
              <a:t>a</a:t>
            </a:r>
            <a:r>
              <a:rPr sz="2750" i="1" spc="50" dirty="0">
                <a:latin typeface="Verdana"/>
                <a:cs typeface="Verdana"/>
              </a:rPr>
              <a:t>g</a:t>
            </a:r>
            <a:r>
              <a:rPr sz="2750" i="1" spc="-150" dirty="0">
                <a:latin typeface="Verdana"/>
                <a:cs typeface="Verdana"/>
              </a:rPr>
              <a:t>i</a:t>
            </a:r>
            <a:r>
              <a:rPr sz="2750" i="1" spc="-10" dirty="0">
                <a:latin typeface="Verdana"/>
                <a:cs typeface="Verdana"/>
              </a:rPr>
              <a:t>n</a:t>
            </a:r>
            <a:r>
              <a:rPr sz="2750" i="1" spc="185" dirty="0">
                <a:latin typeface="Verdana"/>
                <a:cs typeface="Verdana"/>
              </a:rPr>
              <a:t>g</a:t>
            </a:r>
            <a:r>
              <a:rPr sz="2750" i="1" dirty="0">
                <a:latin typeface="Verdana"/>
                <a:cs typeface="Verdana"/>
              </a:rPr>
              <a:t>	</a:t>
            </a:r>
            <a:r>
              <a:rPr sz="2750" i="1" spc="85" dirty="0">
                <a:latin typeface="Verdana"/>
                <a:cs typeface="Verdana"/>
              </a:rPr>
              <a:t>a</a:t>
            </a:r>
            <a:r>
              <a:rPr sz="2750" i="1" spc="-204" dirty="0">
                <a:latin typeface="Verdana"/>
                <a:cs typeface="Verdana"/>
              </a:rPr>
              <a:t>r</a:t>
            </a:r>
            <a:r>
              <a:rPr sz="2750" i="1" spc="-110" dirty="0">
                <a:latin typeface="Verdana"/>
                <a:cs typeface="Verdana"/>
              </a:rPr>
              <a:t>e</a:t>
            </a:r>
            <a:r>
              <a:rPr sz="2750" i="1" spc="85" dirty="0">
                <a:latin typeface="Verdana"/>
                <a:cs typeface="Verdana"/>
              </a:rPr>
              <a:t>a</a:t>
            </a:r>
            <a:r>
              <a:rPr sz="2750" spc="-345" dirty="0">
                <a:latin typeface="Verdana"/>
                <a:cs typeface="Verdana"/>
              </a:rPr>
              <a:t>)</a:t>
            </a:r>
            <a:r>
              <a:rPr sz="2750" dirty="0">
                <a:latin typeface="Verdana"/>
                <a:cs typeface="Verdana"/>
              </a:rPr>
              <a:t>	</a:t>
            </a:r>
            <a:r>
              <a:rPr sz="2750" spc="-10" dirty="0">
                <a:latin typeface="Verdana"/>
                <a:cs typeface="Verdana"/>
              </a:rPr>
              <a:t>n</a:t>
            </a:r>
            <a:r>
              <a:rPr sz="2750" spc="60" dirty="0">
                <a:latin typeface="Verdana"/>
                <a:cs typeface="Verdana"/>
              </a:rPr>
              <a:t>o</a:t>
            </a:r>
            <a:r>
              <a:rPr sz="2750" dirty="0">
                <a:latin typeface="Verdana"/>
                <a:cs typeface="Verdana"/>
              </a:rPr>
              <a:t>	</a:t>
            </a:r>
            <a:r>
              <a:rPr sz="2750" i="1" spc="180" dirty="0">
                <a:latin typeface="Verdana"/>
                <a:cs typeface="Verdana"/>
              </a:rPr>
              <a:t>M</a:t>
            </a:r>
            <a:r>
              <a:rPr sz="2750" i="1" spc="-265" dirty="0">
                <a:latin typeface="Verdana"/>
                <a:cs typeface="Verdana"/>
              </a:rPr>
              <a:t>y</a:t>
            </a:r>
            <a:r>
              <a:rPr sz="2750" i="1" spc="-320" dirty="0">
                <a:latin typeface="Verdana"/>
                <a:cs typeface="Verdana"/>
              </a:rPr>
              <a:t>S</a:t>
            </a:r>
            <a:r>
              <a:rPr sz="2750" i="1" spc="15" dirty="0">
                <a:latin typeface="Verdana"/>
                <a:cs typeface="Verdana"/>
              </a:rPr>
              <a:t>Q</a:t>
            </a:r>
            <a:r>
              <a:rPr sz="2750" i="1" spc="70" dirty="0">
                <a:latin typeface="Verdana"/>
                <a:cs typeface="Verdana"/>
              </a:rPr>
              <a:t>L  </a:t>
            </a:r>
            <a:r>
              <a:rPr sz="2750" i="1" spc="204" dirty="0">
                <a:latin typeface="Verdana"/>
                <a:cs typeface="Verdana"/>
              </a:rPr>
              <a:t>W</a:t>
            </a:r>
            <a:r>
              <a:rPr sz="2750" i="1" spc="-75" dirty="0">
                <a:latin typeface="Verdana"/>
                <a:cs typeface="Verdana"/>
              </a:rPr>
              <a:t>o</a:t>
            </a:r>
            <a:r>
              <a:rPr sz="2750" i="1" spc="-204" dirty="0">
                <a:latin typeface="Verdana"/>
                <a:cs typeface="Verdana"/>
              </a:rPr>
              <a:t>r</a:t>
            </a:r>
            <a:r>
              <a:rPr sz="2750" i="1" spc="-120" dirty="0">
                <a:latin typeface="Verdana"/>
                <a:cs typeface="Verdana"/>
              </a:rPr>
              <a:t>k</a:t>
            </a:r>
            <a:r>
              <a:rPr sz="2750" i="1" spc="60" dirty="0">
                <a:latin typeface="Verdana"/>
                <a:cs typeface="Verdana"/>
              </a:rPr>
              <a:t>B</a:t>
            </a:r>
            <a:r>
              <a:rPr sz="2750" i="1" spc="-110" dirty="0">
                <a:latin typeface="Verdana"/>
                <a:cs typeface="Verdana"/>
              </a:rPr>
              <a:t>e</a:t>
            </a:r>
            <a:r>
              <a:rPr sz="2750" i="1" spc="-10" dirty="0">
                <a:latin typeface="Verdana"/>
                <a:cs typeface="Verdana"/>
              </a:rPr>
              <a:t>n</a:t>
            </a:r>
            <a:r>
              <a:rPr sz="2750" i="1" spc="-15" dirty="0">
                <a:latin typeface="Verdana"/>
                <a:cs typeface="Verdana"/>
              </a:rPr>
              <a:t>c</a:t>
            </a:r>
            <a:r>
              <a:rPr sz="2750" i="1" spc="125" dirty="0">
                <a:latin typeface="Verdana"/>
                <a:cs typeface="Verdana"/>
              </a:rPr>
              <a:t>h</a:t>
            </a:r>
            <a:r>
              <a:rPr sz="2750" i="1" spc="-509" dirty="0">
                <a:latin typeface="Verdana"/>
                <a:cs typeface="Verdana"/>
              </a:rPr>
              <a:t> </a:t>
            </a:r>
            <a:r>
              <a:rPr sz="2750" spc="20" dirty="0">
                <a:latin typeface="Verdana"/>
                <a:cs typeface="Verdana"/>
              </a:rPr>
              <a:t>d</a:t>
            </a:r>
            <a:r>
              <a:rPr sz="2750" spc="25" dirty="0">
                <a:latin typeface="Verdana"/>
                <a:cs typeface="Verdana"/>
              </a:rPr>
              <a:t>e</a:t>
            </a:r>
            <a:r>
              <a:rPr sz="2750" spc="-509" dirty="0">
                <a:latin typeface="Verdana"/>
                <a:cs typeface="Verdana"/>
              </a:rPr>
              <a:t> </a:t>
            </a:r>
            <a:r>
              <a:rPr sz="2750" spc="120" dirty="0">
                <a:latin typeface="Verdana"/>
                <a:cs typeface="Verdana"/>
              </a:rPr>
              <a:t>m</a:t>
            </a:r>
            <a:r>
              <a:rPr sz="2750" spc="-75" dirty="0">
                <a:latin typeface="Verdana"/>
                <a:cs typeface="Verdana"/>
              </a:rPr>
              <a:t>o</a:t>
            </a:r>
            <a:r>
              <a:rPr sz="2750" spc="20" dirty="0">
                <a:latin typeface="Verdana"/>
                <a:cs typeface="Verdana"/>
              </a:rPr>
              <a:t>d</a:t>
            </a:r>
            <a:r>
              <a:rPr sz="2750" spc="60" dirty="0">
                <a:latin typeface="Verdana"/>
                <a:cs typeface="Verdana"/>
              </a:rPr>
              <a:t>o</a:t>
            </a:r>
            <a:r>
              <a:rPr sz="2750" spc="-509" dirty="0">
                <a:latin typeface="Verdana"/>
                <a:cs typeface="Verdana"/>
              </a:rPr>
              <a:t> </a:t>
            </a:r>
            <a:r>
              <a:rPr sz="2750" spc="-25" dirty="0">
                <a:latin typeface="Verdana"/>
                <a:cs typeface="Verdana"/>
              </a:rPr>
              <a:t>a</a:t>
            </a:r>
            <a:r>
              <a:rPr sz="2750" spc="-509" dirty="0">
                <a:latin typeface="Verdana"/>
                <a:cs typeface="Verdana"/>
              </a:rPr>
              <a:t> </a:t>
            </a:r>
            <a:r>
              <a:rPr sz="2750" spc="-220" dirty="0">
                <a:latin typeface="Verdana"/>
                <a:cs typeface="Verdana"/>
              </a:rPr>
              <a:t>s</a:t>
            </a:r>
            <a:r>
              <a:rPr sz="2750" spc="-20" dirty="0">
                <a:latin typeface="Verdana"/>
                <a:cs typeface="Verdana"/>
              </a:rPr>
              <a:t>u</a:t>
            </a:r>
            <a:r>
              <a:rPr sz="2750" spc="20" dirty="0">
                <a:latin typeface="Verdana"/>
                <a:cs typeface="Verdana"/>
              </a:rPr>
              <a:t>p</a:t>
            </a:r>
            <a:r>
              <a:rPr sz="2750" spc="-75" dirty="0">
                <a:latin typeface="Verdana"/>
                <a:cs typeface="Verdana"/>
              </a:rPr>
              <a:t>o</a:t>
            </a:r>
            <a:r>
              <a:rPr sz="2750" spc="-204" dirty="0">
                <a:latin typeface="Verdana"/>
                <a:cs typeface="Verdana"/>
              </a:rPr>
              <a:t>r</a:t>
            </a:r>
            <a:r>
              <a:rPr sz="2750" spc="-100" dirty="0">
                <a:latin typeface="Verdana"/>
                <a:cs typeface="Verdana"/>
              </a:rPr>
              <a:t>t</a:t>
            </a:r>
            <a:r>
              <a:rPr sz="2750" spc="-160" dirty="0">
                <a:latin typeface="Verdana"/>
                <a:cs typeface="Verdana"/>
              </a:rPr>
              <a:t>a</a:t>
            </a:r>
            <a:r>
              <a:rPr sz="2750" spc="-70" dirty="0">
                <a:latin typeface="Verdana"/>
                <a:cs typeface="Verdana"/>
              </a:rPr>
              <a:t>r</a:t>
            </a:r>
            <a:r>
              <a:rPr sz="2750" spc="-509" dirty="0">
                <a:latin typeface="Verdana"/>
                <a:cs typeface="Verdana"/>
              </a:rPr>
              <a:t> </a:t>
            </a:r>
            <a:r>
              <a:rPr sz="2750" spc="60" dirty="0">
                <a:latin typeface="Verdana"/>
                <a:cs typeface="Verdana"/>
              </a:rPr>
              <a:t>o</a:t>
            </a:r>
            <a:r>
              <a:rPr sz="2750" spc="-509" dirty="0">
                <a:latin typeface="Verdana"/>
                <a:cs typeface="Verdana"/>
              </a:rPr>
              <a:t> </a:t>
            </a:r>
            <a:r>
              <a:rPr sz="2750" spc="-30" dirty="0">
                <a:latin typeface="Verdana"/>
                <a:cs typeface="Verdana"/>
              </a:rPr>
              <a:t>E</a:t>
            </a:r>
            <a:r>
              <a:rPr sz="2750" spc="-245" dirty="0">
                <a:latin typeface="Verdana"/>
                <a:cs typeface="Verdana"/>
              </a:rPr>
              <a:t>T</a:t>
            </a:r>
            <a:r>
              <a:rPr sz="2750" spc="95" dirty="0">
                <a:latin typeface="Verdana"/>
                <a:cs typeface="Verdana"/>
              </a:rPr>
              <a:t>L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5318" y="223293"/>
            <a:ext cx="8848882" cy="98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4" dirty="0"/>
              <a:t>Área</a:t>
            </a:r>
            <a:r>
              <a:rPr spc="-30" dirty="0"/>
              <a:t> </a:t>
            </a:r>
            <a:r>
              <a:rPr spc="65" dirty="0"/>
              <a:t>de</a:t>
            </a:r>
            <a:r>
              <a:rPr spc="-25" dirty="0"/>
              <a:t> </a:t>
            </a:r>
            <a:r>
              <a:rPr spc="40" dirty="0"/>
              <a:t>retenção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7296" y="7194167"/>
            <a:ext cx="6581775" cy="1543050"/>
          </a:xfrm>
          <a:custGeom>
            <a:avLst/>
            <a:gdLst/>
            <a:ahLst/>
            <a:cxnLst/>
            <a:rect l="l" t="t" r="r" b="b"/>
            <a:pathLst>
              <a:path w="6581775" h="1543050">
                <a:moveTo>
                  <a:pt x="4936330" y="1543024"/>
                </a:moveTo>
                <a:lnTo>
                  <a:pt x="0" y="1543024"/>
                </a:lnTo>
                <a:lnTo>
                  <a:pt x="0" y="0"/>
                </a:lnTo>
                <a:lnTo>
                  <a:pt x="4936330" y="0"/>
                </a:lnTo>
                <a:lnTo>
                  <a:pt x="6581774" y="771512"/>
                </a:lnTo>
                <a:lnTo>
                  <a:pt x="4936330" y="1543024"/>
                </a:lnTo>
                <a:close/>
              </a:path>
            </a:pathLst>
          </a:custGeom>
          <a:solidFill>
            <a:srgbClr val="FFAB00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98999" y="394347"/>
            <a:ext cx="8229600" cy="1838325"/>
          </a:xfrm>
          <a:custGeom>
            <a:avLst/>
            <a:gdLst/>
            <a:ahLst/>
            <a:cxnLst/>
            <a:rect l="l" t="t" r="r" b="b"/>
            <a:pathLst>
              <a:path w="8229600" h="1838325">
                <a:moveTo>
                  <a:pt x="2057295" y="0"/>
                </a:moveTo>
                <a:lnTo>
                  <a:pt x="8229180" y="0"/>
                </a:lnTo>
                <a:lnTo>
                  <a:pt x="8229180" y="1838324"/>
                </a:lnTo>
                <a:lnTo>
                  <a:pt x="2057295" y="1838324"/>
                </a:lnTo>
                <a:lnTo>
                  <a:pt x="0" y="919162"/>
                </a:lnTo>
                <a:lnTo>
                  <a:pt x="2057295" y="0"/>
                </a:lnTo>
                <a:close/>
              </a:path>
            </a:pathLst>
          </a:custGeom>
          <a:solidFill>
            <a:srgbClr val="FFAB00">
              <a:alpha val="376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246" y="200283"/>
            <a:ext cx="6019799" cy="5410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18275" y="4362527"/>
            <a:ext cx="7134224" cy="52387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56859" y="616790"/>
            <a:ext cx="586486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000"/>
              </a:lnSpc>
              <a:spcBef>
                <a:spcPts val="95"/>
              </a:spcBef>
            </a:pPr>
            <a:r>
              <a:rPr sz="2350" spc="-10" dirty="0">
                <a:latin typeface="Roboto"/>
                <a:cs typeface="Roboto"/>
              </a:rPr>
              <a:t>Tabela</a:t>
            </a:r>
            <a:r>
              <a:rPr sz="2350" spc="-5" dirty="0">
                <a:latin typeface="Roboto"/>
                <a:cs typeface="Roboto"/>
              </a:rPr>
              <a:t> </a:t>
            </a:r>
            <a:r>
              <a:rPr sz="2350" spc="-15" dirty="0">
                <a:latin typeface="Roboto"/>
                <a:cs typeface="Roboto"/>
              </a:rPr>
              <a:t>para</a:t>
            </a:r>
            <a:r>
              <a:rPr sz="2350" dirty="0">
                <a:latin typeface="Roboto"/>
                <a:cs typeface="Roboto"/>
              </a:rPr>
              <a:t> </a:t>
            </a:r>
            <a:r>
              <a:rPr sz="2350" spc="10" dirty="0">
                <a:latin typeface="Roboto"/>
                <a:cs typeface="Roboto"/>
              </a:rPr>
              <a:t>o</a:t>
            </a:r>
            <a:r>
              <a:rPr sz="2350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gerenciamento</a:t>
            </a:r>
            <a:r>
              <a:rPr sz="2350" dirty="0">
                <a:latin typeface="Roboto"/>
                <a:cs typeface="Roboto"/>
              </a:rPr>
              <a:t> </a:t>
            </a:r>
            <a:r>
              <a:rPr sz="2350" spc="5" dirty="0">
                <a:latin typeface="Roboto"/>
                <a:cs typeface="Roboto"/>
              </a:rPr>
              <a:t>de</a:t>
            </a:r>
            <a:r>
              <a:rPr sz="2350" spc="-5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um </a:t>
            </a:r>
            <a:r>
              <a:rPr sz="2350" spc="-5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calendário,</a:t>
            </a:r>
            <a:r>
              <a:rPr sz="2350" spc="-5" dirty="0">
                <a:latin typeface="Roboto"/>
                <a:cs typeface="Roboto"/>
              </a:rPr>
              <a:t> dado que </a:t>
            </a:r>
            <a:r>
              <a:rPr sz="2350" spc="-10" dirty="0">
                <a:latin typeface="Roboto"/>
                <a:cs typeface="Roboto"/>
              </a:rPr>
              <a:t>esta</a:t>
            </a:r>
            <a:r>
              <a:rPr sz="2350" spc="-5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tabela</a:t>
            </a:r>
            <a:r>
              <a:rPr sz="2350" dirty="0">
                <a:latin typeface="Roboto"/>
                <a:cs typeface="Roboto"/>
              </a:rPr>
              <a:t> </a:t>
            </a:r>
            <a:r>
              <a:rPr sz="2350" spc="-15" dirty="0">
                <a:latin typeface="Roboto"/>
                <a:cs typeface="Roboto"/>
              </a:rPr>
              <a:t>não</a:t>
            </a:r>
            <a:r>
              <a:rPr sz="2350" spc="-5" dirty="0">
                <a:latin typeface="Roboto"/>
                <a:cs typeface="Roboto"/>
              </a:rPr>
              <a:t> </a:t>
            </a:r>
            <a:r>
              <a:rPr sz="2350" spc="20" dirty="0">
                <a:latin typeface="Roboto"/>
                <a:cs typeface="Roboto"/>
              </a:rPr>
              <a:t>é </a:t>
            </a:r>
            <a:r>
              <a:rPr sz="2350" spc="25" dirty="0">
                <a:latin typeface="Roboto"/>
                <a:cs typeface="Roboto"/>
              </a:rPr>
              <a:t> </a:t>
            </a:r>
            <a:r>
              <a:rPr sz="2350" spc="-15" dirty="0">
                <a:latin typeface="Roboto"/>
                <a:cs typeface="Roboto"/>
              </a:rPr>
              <a:t>extraída</a:t>
            </a:r>
            <a:r>
              <a:rPr sz="2350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das</a:t>
            </a:r>
            <a:r>
              <a:rPr sz="2350" spc="5" dirty="0">
                <a:latin typeface="Roboto"/>
                <a:cs typeface="Roboto"/>
              </a:rPr>
              <a:t> </a:t>
            </a:r>
            <a:r>
              <a:rPr sz="2350" spc="-5" dirty="0">
                <a:latin typeface="Roboto"/>
                <a:cs typeface="Roboto"/>
              </a:rPr>
              <a:t>fontes,</a:t>
            </a:r>
            <a:r>
              <a:rPr sz="2350" spc="5" dirty="0">
                <a:latin typeface="Roboto"/>
                <a:cs typeface="Roboto"/>
              </a:rPr>
              <a:t> </a:t>
            </a:r>
            <a:r>
              <a:rPr sz="2350" spc="-5" dirty="0">
                <a:latin typeface="Roboto"/>
                <a:cs typeface="Roboto"/>
              </a:rPr>
              <a:t>mas</a:t>
            </a:r>
            <a:r>
              <a:rPr sz="2350" spc="5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sim</a:t>
            </a:r>
            <a:r>
              <a:rPr sz="2350" spc="5" dirty="0">
                <a:latin typeface="Roboto"/>
                <a:cs typeface="Roboto"/>
              </a:rPr>
              <a:t> </a:t>
            </a:r>
            <a:r>
              <a:rPr sz="2350" spc="-10" dirty="0">
                <a:latin typeface="Roboto"/>
                <a:cs typeface="Roboto"/>
              </a:rPr>
              <a:t>externamente.</a:t>
            </a:r>
            <a:endParaRPr sz="235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1067" y="7413312"/>
            <a:ext cx="416560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3290">
              <a:lnSpc>
                <a:spcPct val="115900"/>
              </a:lnSpc>
              <a:spcBef>
                <a:spcPts val="100"/>
              </a:spcBef>
            </a:pPr>
            <a:r>
              <a:rPr sz="2750" spc="-15" dirty="0">
                <a:latin typeface="Roboto"/>
                <a:cs typeface="Roboto"/>
              </a:rPr>
              <a:t>Tabela </a:t>
            </a:r>
            <a:r>
              <a:rPr sz="2750" spc="-25" dirty="0">
                <a:latin typeface="Roboto"/>
                <a:cs typeface="Roboto"/>
              </a:rPr>
              <a:t>para</a:t>
            </a:r>
            <a:r>
              <a:rPr sz="2750" spc="-10" dirty="0">
                <a:latin typeface="Roboto"/>
                <a:cs typeface="Roboto"/>
              </a:rPr>
              <a:t> </a:t>
            </a:r>
            <a:r>
              <a:rPr sz="2750" spc="-20" dirty="0">
                <a:latin typeface="Roboto"/>
                <a:cs typeface="Roboto"/>
              </a:rPr>
              <a:t>as </a:t>
            </a:r>
            <a:r>
              <a:rPr sz="2750" spc="-15" dirty="0">
                <a:latin typeface="Roboto"/>
                <a:cs typeface="Roboto"/>
              </a:rPr>
              <a:t> </a:t>
            </a:r>
            <a:r>
              <a:rPr sz="2750" spc="-10" dirty="0">
                <a:latin typeface="Roboto"/>
                <a:cs typeface="Roboto"/>
              </a:rPr>
              <a:t>informações</a:t>
            </a:r>
            <a:r>
              <a:rPr sz="2750" spc="-25" dirty="0">
                <a:latin typeface="Roboto"/>
                <a:cs typeface="Roboto"/>
              </a:rPr>
              <a:t> </a:t>
            </a:r>
            <a:r>
              <a:rPr sz="2750" dirty="0">
                <a:latin typeface="Roboto"/>
                <a:cs typeface="Roboto"/>
              </a:rPr>
              <a:t>de</a:t>
            </a:r>
            <a:r>
              <a:rPr sz="2750" spc="-25" dirty="0">
                <a:latin typeface="Roboto"/>
                <a:cs typeface="Roboto"/>
              </a:rPr>
              <a:t> </a:t>
            </a:r>
            <a:r>
              <a:rPr sz="2750" spc="-15" dirty="0">
                <a:latin typeface="Roboto"/>
                <a:cs typeface="Roboto"/>
              </a:rPr>
              <a:t>cada</a:t>
            </a:r>
            <a:r>
              <a:rPr sz="2750" spc="-20" dirty="0">
                <a:latin typeface="Roboto"/>
                <a:cs typeface="Roboto"/>
              </a:rPr>
              <a:t> hotel</a:t>
            </a:r>
            <a:endParaRPr sz="27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84596" y="651882"/>
            <a:ext cx="14138910" cy="8642350"/>
            <a:chOff x="1584596" y="651882"/>
            <a:chExt cx="14138910" cy="8642350"/>
          </a:xfrm>
        </p:grpSpPr>
        <p:sp>
          <p:nvSpPr>
            <p:cNvPr id="4" name="object 4"/>
            <p:cNvSpPr/>
            <p:nvPr/>
          </p:nvSpPr>
          <p:spPr>
            <a:xfrm>
              <a:off x="8803274" y="4963893"/>
              <a:ext cx="1929130" cy="0"/>
            </a:xfrm>
            <a:custGeom>
              <a:avLst/>
              <a:gdLst/>
              <a:ahLst/>
              <a:cxnLst/>
              <a:rect l="l" t="t" r="r" b="b"/>
              <a:pathLst>
                <a:path w="1929129">
                  <a:moveTo>
                    <a:pt x="0" y="0"/>
                  </a:moveTo>
                  <a:lnTo>
                    <a:pt x="1929012" y="0"/>
                  </a:lnTo>
                </a:path>
              </a:pathLst>
            </a:custGeom>
            <a:ln w="47624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37255" y="4892455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0" y="0"/>
                  </a:moveTo>
                  <a:lnTo>
                    <a:pt x="95032" y="71437"/>
                  </a:lnTo>
                  <a:lnTo>
                    <a:pt x="0" y="142874"/>
                  </a:lnTo>
                </a:path>
              </a:pathLst>
            </a:custGeom>
            <a:ln w="47549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596" y="651882"/>
              <a:ext cx="7219949" cy="8610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0510" y="683452"/>
              <a:ext cx="4962524" cy="861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429633"/>
            <a:ext cx="6972300" cy="2723515"/>
          </a:xfrm>
          <a:prstGeom prst="rect">
            <a:avLst/>
          </a:prstGeom>
        </p:spPr>
        <p:txBody>
          <a:bodyPr vert="horz" wrap="square" lIns="0" tIns="291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11950" b="1" spc="10" dirty="0">
                <a:solidFill>
                  <a:srgbClr val="E1A10A"/>
                </a:solidFill>
                <a:latin typeface="Roboto"/>
                <a:cs typeface="Roboto"/>
              </a:rPr>
              <a:t>Extração</a:t>
            </a:r>
            <a:endParaRPr sz="119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400" spc="130" dirty="0">
                <a:solidFill>
                  <a:srgbClr val="FFAB00"/>
                </a:solidFill>
                <a:latin typeface="Trebuchet MS"/>
                <a:cs typeface="Trebuchet MS"/>
              </a:rPr>
              <a:t>Passo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35" dirty="0">
                <a:solidFill>
                  <a:srgbClr val="FFAB00"/>
                </a:solidFill>
                <a:latin typeface="Trebuchet MS"/>
                <a:cs typeface="Trebuchet MS"/>
              </a:rPr>
              <a:t>referente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85" dirty="0">
                <a:solidFill>
                  <a:srgbClr val="FFAB00"/>
                </a:solidFill>
                <a:latin typeface="Trebuchet MS"/>
                <a:cs typeface="Trebuchet MS"/>
              </a:rPr>
              <a:t>ao</a:t>
            </a:r>
            <a:r>
              <a:rPr sz="3400" spc="-14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95" dirty="0">
                <a:solidFill>
                  <a:srgbClr val="FFAB00"/>
                </a:solidFill>
                <a:latin typeface="Trebuchet MS"/>
                <a:cs typeface="Trebuchet MS"/>
              </a:rPr>
              <a:t>processo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65" dirty="0">
                <a:solidFill>
                  <a:srgbClr val="FFAB00"/>
                </a:solidFill>
                <a:latin typeface="Trebuchet MS"/>
                <a:cs typeface="Trebuchet MS"/>
              </a:rPr>
              <a:t>de</a:t>
            </a:r>
            <a:r>
              <a:rPr sz="3400" spc="-14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6386" y="2421976"/>
            <a:ext cx="1339215" cy="1157605"/>
          </a:xfrm>
          <a:custGeom>
            <a:avLst/>
            <a:gdLst/>
            <a:ahLst/>
            <a:cxnLst/>
            <a:rect l="l" t="t" r="r" b="b"/>
            <a:pathLst>
              <a:path w="1339215" h="1157604">
                <a:moveTo>
                  <a:pt x="1323478" y="895051"/>
                </a:moveTo>
                <a:lnTo>
                  <a:pt x="1194151" y="793253"/>
                </a:lnTo>
                <a:lnTo>
                  <a:pt x="1197579" y="792972"/>
                </a:lnTo>
                <a:lnTo>
                  <a:pt x="1199285" y="792765"/>
                </a:lnTo>
                <a:lnTo>
                  <a:pt x="1200704" y="758398"/>
                </a:lnTo>
                <a:lnTo>
                  <a:pt x="1201373" y="741216"/>
                </a:lnTo>
                <a:lnTo>
                  <a:pt x="1201871" y="724011"/>
                </a:lnTo>
                <a:lnTo>
                  <a:pt x="1203712" y="710067"/>
                </a:lnTo>
                <a:lnTo>
                  <a:pt x="1229348" y="680807"/>
                </a:lnTo>
                <a:lnTo>
                  <a:pt x="1264564" y="666011"/>
                </a:lnTo>
                <a:lnTo>
                  <a:pt x="1283471" y="663044"/>
                </a:lnTo>
                <a:lnTo>
                  <a:pt x="1304112" y="665172"/>
                </a:lnTo>
                <a:lnTo>
                  <a:pt x="1323478" y="895051"/>
                </a:lnTo>
                <a:close/>
              </a:path>
              <a:path w="1339215" h="1157604">
                <a:moveTo>
                  <a:pt x="8463" y="85611"/>
                </a:moveTo>
                <a:lnTo>
                  <a:pt x="1822" y="71162"/>
                </a:lnTo>
                <a:lnTo>
                  <a:pt x="0" y="47903"/>
                </a:lnTo>
                <a:lnTo>
                  <a:pt x="13" y="40544"/>
                </a:lnTo>
                <a:lnTo>
                  <a:pt x="291" y="33146"/>
                </a:lnTo>
                <a:lnTo>
                  <a:pt x="691" y="25621"/>
                </a:lnTo>
                <a:lnTo>
                  <a:pt x="1072" y="17880"/>
                </a:lnTo>
                <a:lnTo>
                  <a:pt x="21935" y="7639"/>
                </a:lnTo>
                <a:lnTo>
                  <a:pt x="43564" y="1930"/>
                </a:lnTo>
                <a:lnTo>
                  <a:pt x="65840" y="0"/>
                </a:lnTo>
                <a:lnTo>
                  <a:pt x="88742" y="1083"/>
                </a:lnTo>
                <a:lnTo>
                  <a:pt x="136737" y="8246"/>
                </a:lnTo>
                <a:lnTo>
                  <a:pt x="183758" y="19191"/>
                </a:lnTo>
                <a:lnTo>
                  <a:pt x="230004" y="32989"/>
                </a:lnTo>
                <a:lnTo>
                  <a:pt x="275670" y="48710"/>
                </a:lnTo>
                <a:lnTo>
                  <a:pt x="366035" y="81567"/>
                </a:lnTo>
                <a:lnTo>
                  <a:pt x="456005" y="115595"/>
                </a:lnTo>
                <a:lnTo>
                  <a:pt x="500739" y="133233"/>
                </a:lnTo>
                <a:lnTo>
                  <a:pt x="545250" y="151384"/>
                </a:lnTo>
                <a:lnTo>
                  <a:pt x="588793" y="170601"/>
                </a:lnTo>
                <a:lnTo>
                  <a:pt x="631431" y="191540"/>
                </a:lnTo>
                <a:lnTo>
                  <a:pt x="673219" y="214038"/>
                </a:lnTo>
                <a:lnTo>
                  <a:pt x="714213" y="237934"/>
                </a:lnTo>
                <a:lnTo>
                  <a:pt x="754468" y="263064"/>
                </a:lnTo>
                <a:lnTo>
                  <a:pt x="794039" y="289266"/>
                </a:lnTo>
                <a:lnTo>
                  <a:pt x="832983" y="316376"/>
                </a:lnTo>
                <a:lnTo>
                  <a:pt x="874868" y="348065"/>
                </a:lnTo>
                <a:lnTo>
                  <a:pt x="914458" y="381815"/>
                </a:lnTo>
                <a:lnTo>
                  <a:pt x="951820" y="417548"/>
                </a:lnTo>
                <a:lnTo>
                  <a:pt x="987021" y="455185"/>
                </a:lnTo>
                <a:lnTo>
                  <a:pt x="1020128" y="494647"/>
                </a:lnTo>
                <a:lnTo>
                  <a:pt x="1051208" y="535854"/>
                </a:lnTo>
                <a:lnTo>
                  <a:pt x="1080327" y="578729"/>
                </a:lnTo>
                <a:lnTo>
                  <a:pt x="1107553" y="623193"/>
                </a:lnTo>
                <a:lnTo>
                  <a:pt x="1132952" y="669166"/>
                </a:lnTo>
                <a:lnTo>
                  <a:pt x="1179869" y="763896"/>
                </a:lnTo>
                <a:lnTo>
                  <a:pt x="793202" y="459535"/>
                </a:lnTo>
                <a:lnTo>
                  <a:pt x="754032" y="429192"/>
                </a:lnTo>
                <a:lnTo>
                  <a:pt x="713902" y="400121"/>
                </a:lnTo>
                <a:lnTo>
                  <a:pt x="672830" y="372382"/>
                </a:lnTo>
                <a:lnTo>
                  <a:pt x="630840" y="346035"/>
                </a:lnTo>
                <a:lnTo>
                  <a:pt x="587951" y="321140"/>
                </a:lnTo>
                <a:lnTo>
                  <a:pt x="544184" y="297759"/>
                </a:lnTo>
                <a:lnTo>
                  <a:pt x="499562" y="275951"/>
                </a:lnTo>
                <a:lnTo>
                  <a:pt x="406567" y="233541"/>
                </a:lnTo>
                <a:lnTo>
                  <a:pt x="312911" y="192563"/>
                </a:lnTo>
                <a:lnTo>
                  <a:pt x="254021" y="167604"/>
                </a:lnTo>
                <a:lnTo>
                  <a:pt x="171472" y="133418"/>
                </a:lnTo>
                <a:lnTo>
                  <a:pt x="109085" y="114209"/>
                </a:lnTo>
                <a:lnTo>
                  <a:pt x="44696" y="100485"/>
                </a:lnTo>
                <a:lnTo>
                  <a:pt x="22047" y="94351"/>
                </a:lnTo>
                <a:lnTo>
                  <a:pt x="8463" y="85611"/>
                </a:lnTo>
                <a:close/>
              </a:path>
              <a:path w="1339215" h="1157604">
                <a:moveTo>
                  <a:pt x="851833" y="911360"/>
                </a:moveTo>
                <a:lnTo>
                  <a:pt x="859048" y="903146"/>
                </a:lnTo>
                <a:lnTo>
                  <a:pt x="865348" y="895586"/>
                </a:lnTo>
                <a:lnTo>
                  <a:pt x="871431" y="889262"/>
                </a:lnTo>
                <a:lnTo>
                  <a:pt x="877995" y="884760"/>
                </a:lnTo>
                <a:lnTo>
                  <a:pt x="892087" y="878687"/>
                </a:lnTo>
                <a:lnTo>
                  <a:pt x="906610" y="873467"/>
                </a:lnTo>
                <a:lnTo>
                  <a:pt x="921312" y="868612"/>
                </a:lnTo>
                <a:lnTo>
                  <a:pt x="935944" y="863635"/>
                </a:lnTo>
                <a:lnTo>
                  <a:pt x="951293" y="859874"/>
                </a:lnTo>
                <a:lnTo>
                  <a:pt x="966476" y="859334"/>
                </a:lnTo>
                <a:lnTo>
                  <a:pt x="981495" y="861748"/>
                </a:lnTo>
                <a:lnTo>
                  <a:pt x="996347" y="866848"/>
                </a:lnTo>
                <a:lnTo>
                  <a:pt x="1132227" y="925776"/>
                </a:lnTo>
                <a:lnTo>
                  <a:pt x="1131904" y="920755"/>
                </a:lnTo>
                <a:lnTo>
                  <a:pt x="1107557" y="865959"/>
                </a:lnTo>
                <a:lnTo>
                  <a:pt x="1082990" y="820103"/>
                </a:lnTo>
                <a:lnTo>
                  <a:pt x="1057289" y="775078"/>
                </a:lnTo>
                <a:lnTo>
                  <a:pt x="1030307" y="731008"/>
                </a:lnTo>
                <a:lnTo>
                  <a:pt x="1001897" y="688014"/>
                </a:lnTo>
                <a:lnTo>
                  <a:pt x="971912" y="646221"/>
                </a:lnTo>
                <a:lnTo>
                  <a:pt x="940205" y="605749"/>
                </a:lnTo>
                <a:lnTo>
                  <a:pt x="906627" y="566722"/>
                </a:lnTo>
                <a:lnTo>
                  <a:pt x="871033" y="529262"/>
                </a:lnTo>
                <a:lnTo>
                  <a:pt x="833273" y="493493"/>
                </a:lnTo>
                <a:lnTo>
                  <a:pt x="793202" y="459535"/>
                </a:lnTo>
                <a:lnTo>
                  <a:pt x="1179869" y="763896"/>
                </a:lnTo>
                <a:lnTo>
                  <a:pt x="1194151" y="793253"/>
                </a:lnTo>
                <a:lnTo>
                  <a:pt x="1323478" y="895051"/>
                </a:lnTo>
                <a:lnTo>
                  <a:pt x="1334141" y="1017809"/>
                </a:lnTo>
                <a:lnTo>
                  <a:pt x="1338764" y="1068566"/>
                </a:lnTo>
                <a:lnTo>
                  <a:pt x="1338927" y="1095610"/>
                </a:lnTo>
                <a:lnTo>
                  <a:pt x="1332460" y="1115267"/>
                </a:lnTo>
                <a:lnTo>
                  <a:pt x="1317707" y="1129385"/>
                </a:lnTo>
                <a:lnTo>
                  <a:pt x="1293013" y="1139812"/>
                </a:lnTo>
                <a:lnTo>
                  <a:pt x="1283647" y="1142757"/>
                </a:lnTo>
                <a:lnTo>
                  <a:pt x="1255628" y="1151858"/>
                </a:lnTo>
                <a:lnTo>
                  <a:pt x="1234761" y="1156837"/>
                </a:lnTo>
                <a:lnTo>
                  <a:pt x="1214460" y="1157604"/>
                </a:lnTo>
                <a:lnTo>
                  <a:pt x="1207644" y="1155939"/>
                </a:lnTo>
                <a:lnTo>
                  <a:pt x="1017160" y="1006001"/>
                </a:lnTo>
                <a:lnTo>
                  <a:pt x="974175" y="976927"/>
                </a:lnTo>
                <a:lnTo>
                  <a:pt x="929281" y="950843"/>
                </a:lnTo>
                <a:lnTo>
                  <a:pt x="869310" y="920439"/>
                </a:lnTo>
                <a:lnTo>
                  <a:pt x="851833" y="911360"/>
                </a:lnTo>
                <a:close/>
              </a:path>
              <a:path w="1339215" h="1157604">
                <a:moveTo>
                  <a:pt x="1176385" y="1141204"/>
                </a:moveTo>
                <a:lnTo>
                  <a:pt x="1057939" y="1038556"/>
                </a:lnTo>
                <a:lnTo>
                  <a:pt x="1017160" y="1006001"/>
                </a:lnTo>
                <a:lnTo>
                  <a:pt x="1207644" y="1155939"/>
                </a:lnTo>
                <a:lnTo>
                  <a:pt x="1194932" y="1152834"/>
                </a:lnTo>
                <a:lnTo>
                  <a:pt x="1176385" y="114120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5176" y="1821359"/>
            <a:ext cx="5019675" cy="1104900"/>
          </a:xfrm>
          <a:custGeom>
            <a:avLst/>
            <a:gdLst/>
            <a:ahLst/>
            <a:cxnLst/>
            <a:rect l="l" t="t" r="r" b="b"/>
            <a:pathLst>
              <a:path w="5019675" h="1104900">
                <a:moveTo>
                  <a:pt x="3764377" y="1104899"/>
                </a:moveTo>
                <a:lnTo>
                  <a:pt x="0" y="1104899"/>
                </a:lnTo>
                <a:lnTo>
                  <a:pt x="0" y="0"/>
                </a:lnTo>
                <a:lnTo>
                  <a:pt x="3764377" y="0"/>
                </a:lnTo>
                <a:lnTo>
                  <a:pt x="5019169" y="552449"/>
                </a:lnTo>
                <a:lnTo>
                  <a:pt x="3764377" y="11048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5313" y="3889475"/>
            <a:ext cx="5048250" cy="1419225"/>
          </a:xfrm>
          <a:custGeom>
            <a:avLst/>
            <a:gdLst/>
            <a:ahLst/>
            <a:cxnLst/>
            <a:rect l="l" t="t" r="r" b="b"/>
            <a:pathLst>
              <a:path w="5048250" h="1419225">
                <a:moveTo>
                  <a:pt x="3785978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785978" y="0"/>
                </a:lnTo>
                <a:lnTo>
                  <a:pt x="5047970" y="709612"/>
                </a:lnTo>
                <a:lnTo>
                  <a:pt x="3785978" y="1419224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7714" y="5654788"/>
            <a:ext cx="6357609" cy="3668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260" y="3388219"/>
            <a:ext cx="7700193" cy="33425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09237" y="2019842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AB00"/>
                </a:solidFill>
                <a:latin typeface="Roboto"/>
                <a:cs typeface="Roboto"/>
              </a:rPr>
              <a:t>Modelação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76314" y="4279775"/>
            <a:ext cx="322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solidFill>
                  <a:srgbClr val="FFAB00"/>
                </a:solidFill>
                <a:latin typeface="Roboto"/>
                <a:cs typeface="Roboto"/>
              </a:rPr>
              <a:t>Implementação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46230" y="395706"/>
            <a:ext cx="7795895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15" dirty="0"/>
              <a:t>Extração</a:t>
            </a:r>
            <a:r>
              <a:rPr sz="5350" spc="-10" dirty="0"/>
              <a:t> </a:t>
            </a:r>
            <a:r>
              <a:rPr sz="5350" spc="10" dirty="0"/>
              <a:t>da</a:t>
            </a:r>
            <a:r>
              <a:rPr sz="5350" spc="-10" dirty="0"/>
              <a:t> </a:t>
            </a:r>
            <a:r>
              <a:rPr sz="5350" spc="25" dirty="0"/>
              <a:t>fonte</a:t>
            </a:r>
            <a:r>
              <a:rPr sz="5350" spc="-10" dirty="0"/>
              <a:t> </a:t>
            </a:r>
            <a:r>
              <a:rPr sz="5350" spc="-20" dirty="0"/>
              <a:t>MySQL</a:t>
            </a:r>
            <a:endParaRPr sz="5350"/>
          </a:p>
        </p:txBody>
      </p:sp>
      <p:sp>
        <p:nvSpPr>
          <p:cNvPr id="10" name="object 10"/>
          <p:cNvSpPr txBox="1"/>
          <p:nvPr/>
        </p:nvSpPr>
        <p:spPr>
          <a:xfrm>
            <a:off x="3089119" y="7600600"/>
            <a:ext cx="4019550" cy="16573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9235" rIns="0" bIns="0" rtlCol="0">
            <a:spAutoFit/>
          </a:bodyPr>
          <a:lstStyle/>
          <a:p>
            <a:pPr marL="402590" marR="349250">
              <a:lnSpc>
                <a:spcPct val="116199"/>
              </a:lnSpc>
              <a:spcBef>
                <a:spcPts val="1805"/>
              </a:spcBef>
            </a:pPr>
            <a:r>
              <a:rPr sz="2850" spc="40" dirty="0">
                <a:solidFill>
                  <a:srgbClr val="FEFEFE"/>
                </a:solidFill>
                <a:latin typeface="Trebuchet MS"/>
                <a:cs typeface="Trebuchet MS"/>
              </a:rPr>
              <a:t>Extrairam-se</a:t>
            </a:r>
            <a:r>
              <a:rPr sz="2850" spc="-17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850" spc="150" dirty="0">
                <a:solidFill>
                  <a:srgbClr val="FEFEFE"/>
                </a:solidFill>
                <a:latin typeface="Trebuchet MS"/>
                <a:cs typeface="Trebuchet MS"/>
              </a:rPr>
              <a:t>dados </a:t>
            </a:r>
            <a:r>
              <a:rPr sz="2850" spc="-844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850" spc="90" dirty="0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sz="2850" spc="-14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850" spc="140" dirty="0">
                <a:solidFill>
                  <a:srgbClr val="FEFEFE"/>
                </a:solidFill>
                <a:latin typeface="Trebuchet MS"/>
                <a:cs typeface="Trebuchet MS"/>
              </a:rPr>
              <a:t>as</a:t>
            </a:r>
            <a:r>
              <a:rPr sz="2850" spc="-14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850" spc="40" dirty="0">
                <a:solidFill>
                  <a:srgbClr val="FEFEFE"/>
                </a:solidFill>
                <a:latin typeface="Trebuchet MS"/>
                <a:cs typeface="Trebuchet MS"/>
              </a:rPr>
              <a:t>tabelas</a:t>
            </a:r>
            <a:r>
              <a:rPr sz="2850" spc="-14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850" spc="105" dirty="0">
                <a:solidFill>
                  <a:srgbClr val="FEFEFE"/>
                </a:solidFill>
                <a:latin typeface="Trebuchet MS"/>
                <a:cs typeface="Trebuchet MS"/>
              </a:rPr>
              <a:t>AR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6386" y="2421976"/>
            <a:ext cx="1339215" cy="1157605"/>
          </a:xfrm>
          <a:custGeom>
            <a:avLst/>
            <a:gdLst/>
            <a:ahLst/>
            <a:cxnLst/>
            <a:rect l="l" t="t" r="r" b="b"/>
            <a:pathLst>
              <a:path w="1339215" h="1157604">
                <a:moveTo>
                  <a:pt x="1323478" y="895051"/>
                </a:moveTo>
                <a:lnTo>
                  <a:pt x="1194151" y="793253"/>
                </a:lnTo>
                <a:lnTo>
                  <a:pt x="1197579" y="792972"/>
                </a:lnTo>
                <a:lnTo>
                  <a:pt x="1199285" y="792765"/>
                </a:lnTo>
                <a:lnTo>
                  <a:pt x="1200704" y="758398"/>
                </a:lnTo>
                <a:lnTo>
                  <a:pt x="1201373" y="741216"/>
                </a:lnTo>
                <a:lnTo>
                  <a:pt x="1201871" y="724011"/>
                </a:lnTo>
                <a:lnTo>
                  <a:pt x="1203712" y="710067"/>
                </a:lnTo>
                <a:lnTo>
                  <a:pt x="1229348" y="680807"/>
                </a:lnTo>
                <a:lnTo>
                  <a:pt x="1264564" y="666011"/>
                </a:lnTo>
                <a:lnTo>
                  <a:pt x="1283471" y="663044"/>
                </a:lnTo>
                <a:lnTo>
                  <a:pt x="1304112" y="665172"/>
                </a:lnTo>
                <a:lnTo>
                  <a:pt x="1323478" y="895051"/>
                </a:lnTo>
                <a:close/>
              </a:path>
              <a:path w="1339215" h="1157604">
                <a:moveTo>
                  <a:pt x="8463" y="85611"/>
                </a:moveTo>
                <a:lnTo>
                  <a:pt x="1822" y="71162"/>
                </a:lnTo>
                <a:lnTo>
                  <a:pt x="0" y="47903"/>
                </a:lnTo>
                <a:lnTo>
                  <a:pt x="13" y="40544"/>
                </a:lnTo>
                <a:lnTo>
                  <a:pt x="291" y="33146"/>
                </a:lnTo>
                <a:lnTo>
                  <a:pt x="691" y="25621"/>
                </a:lnTo>
                <a:lnTo>
                  <a:pt x="1072" y="17880"/>
                </a:lnTo>
                <a:lnTo>
                  <a:pt x="21935" y="7639"/>
                </a:lnTo>
                <a:lnTo>
                  <a:pt x="43564" y="1930"/>
                </a:lnTo>
                <a:lnTo>
                  <a:pt x="65840" y="0"/>
                </a:lnTo>
                <a:lnTo>
                  <a:pt x="88742" y="1083"/>
                </a:lnTo>
                <a:lnTo>
                  <a:pt x="136737" y="8246"/>
                </a:lnTo>
                <a:lnTo>
                  <a:pt x="183758" y="19191"/>
                </a:lnTo>
                <a:lnTo>
                  <a:pt x="230004" y="32989"/>
                </a:lnTo>
                <a:lnTo>
                  <a:pt x="275670" y="48710"/>
                </a:lnTo>
                <a:lnTo>
                  <a:pt x="366035" y="81567"/>
                </a:lnTo>
                <a:lnTo>
                  <a:pt x="456005" y="115595"/>
                </a:lnTo>
                <a:lnTo>
                  <a:pt x="500739" y="133233"/>
                </a:lnTo>
                <a:lnTo>
                  <a:pt x="545250" y="151384"/>
                </a:lnTo>
                <a:lnTo>
                  <a:pt x="588793" y="170601"/>
                </a:lnTo>
                <a:lnTo>
                  <a:pt x="631431" y="191540"/>
                </a:lnTo>
                <a:lnTo>
                  <a:pt x="673219" y="214038"/>
                </a:lnTo>
                <a:lnTo>
                  <a:pt x="714213" y="237934"/>
                </a:lnTo>
                <a:lnTo>
                  <a:pt x="754468" y="263064"/>
                </a:lnTo>
                <a:lnTo>
                  <a:pt x="794039" y="289266"/>
                </a:lnTo>
                <a:lnTo>
                  <a:pt x="832983" y="316376"/>
                </a:lnTo>
                <a:lnTo>
                  <a:pt x="874868" y="348065"/>
                </a:lnTo>
                <a:lnTo>
                  <a:pt x="914458" y="381815"/>
                </a:lnTo>
                <a:lnTo>
                  <a:pt x="951820" y="417548"/>
                </a:lnTo>
                <a:lnTo>
                  <a:pt x="987021" y="455185"/>
                </a:lnTo>
                <a:lnTo>
                  <a:pt x="1020128" y="494647"/>
                </a:lnTo>
                <a:lnTo>
                  <a:pt x="1051208" y="535854"/>
                </a:lnTo>
                <a:lnTo>
                  <a:pt x="1080327" y="578729"/>
                </a:lnTo>
                <a:lnTo>
                  <a:pt x="1107553" y="623193"/>
                </a:lnTo>
                <a:lnTo>
                  <a:pt x="1132952" y="669166"/>
                </a:lnTo>
                <a:lnTo>
                  <a:pt x="1179869" y="763896"/>
                </a:lnTo>
                <a:lnTo>
                  <a:pt x="793202" y="459535"/>
                </a:lnTo>
                <a:lnTo>
                  <a:pt x="754032" y="429192"/>
                </a:lnTo>
                <a:lnTo>
                  <a:pt x="713902" y="400121"/>
                </a:lnTo>
                <a:lnTo>
                  <a:pt x="672830" y="372382"/>
                </a:lnTo>
                <a:lnTo>
                  <a:pt x="630840" y="346035"/>
                </a:lnTo>
                <a:lnTo>
                  <a:pt x="587951" y="321140"/>
                </a:lnTo>
                <a:lnTo>
                  <a:pt x="544184" y="297759"/>
                </a:lnTo>
                <a:lnTo>
                  <a:pt x="499562" y="275951"/>
                </a:lnTo>
                <a:lnTo>
                  <a:pt x="406567" y="233541"/>
                </a:lnTo>
                <a:lnTo>
                  <a:pt x="312911" y="192563"/>
                </a:lnTo>
                <a:lnTo>
                  <a:pt x="254021" y="167604"/>
                </a:lnTo>
                <a:lnTo>
                  <a:pt x="171472" y="133418"/>
                </a:lnTo>
                <a:lnTo>
                  <a:pt x="109085" y="114209"/>
                </a:lnTo>
                <a:lnTo>
                  <a:pt x="44696" y="100485"/>
                </a:lnTo>
                <a:lnTo>
                  <a:pt x="22047" y="94351"/>
                </a:lnTo>
                <a:lnTo>
                  <a:pt x="8463" y="85611"/>
                </a:lnTo>
                <a:close/>
              </a:path>
              <a:path w="1339215" h="1157604">
                <a:moveTo>
                  <a:pt x="851833" y="911360"/>
                </a:moveTo>
                <a:lnTo>
                  <a:pt x="859048" y="903146"/>
                </a:lnTo>
                <a:lnTo>
                  <a:pt x="865348" y="895586"/>
                </a:lnTo>
                <a:lnTo>
                  <a:pt x="871431" y="889262"/>
                </a:lnTo>
                <a:lnTo>
                  <a:pt x="877995" y="884760"/>
                </a:lnTo>
                <a:lnTo>
                  <a:pt x="892087" y="878687"/>
                </a:lnTo>
                <a:lnTo>
                  <a:pt x="906610" y="873467"/>
                </a:lnTo>
                <a:lnTo>
                  <a:pt x="921312" y="868612"/>
                </a:lnTo>
                <a:lnTo>
                  <a:pt x="935944" y="863635"/>
                </a:lnTo>
                <a:lnTo>
                  <a:pt x="951293" y="859874"/>
                </a:lnTo>
                <a:lnTo>
                  <a:pt x="966476" y="859334"/>
                </a:lnTo>
                <a:lnTo>
                  <a:pt x="981495" y="861748"/>
                </a:lnTo>
                <a:lnTo>
                  <a:pt x="996347" y="866848"/>
                </a:lnTo>
                <a:lnTo>
                  <a:pt x="1132227" y="925776"/>
                </a:lnTo>
                <a:lnTo>
                  <a:pt x="1131904" y="920755"/>
                </a:lnTo>
                <a:lnTo>
                  <a:pt x="1107557" y="865959"/>
                </a:lnTo>
                <a:lnTo>
                  <a:pt x="1082990" y="820103"/>
                </a:lnTo>
                <a:lnTo>
                  <a:pt x="1057289" y="775078"/>
                </a:lnTo>
                <a:lnTo>
                  <a:pt x="1030307" y="731008"/>
                </a:lnTo>
                <a:lnTo>
                  <a:pt x="1001897" y="688014"/>
                </a:lnTo>
                <a:lnTo>
                  <a:pt x="971912" y="646221"/>
                </a:lnTo>
                <a:lnTo>
                  <a:pt x="940205" y="605749"/>
                </a:lnTo>
                <a:lnTo>
                  <a:pt x="906627" y="566722"/>
                </a:lnTo>
                <a:lnTo>
                  <a:pt x="871033" y="529262"/>
                </a:lnTo>
                <a:lnTo>
                  <a:pt x="833273" y="493493"/>
                </a:lnTo>
                <a:lnTo>
                  <a:pt x="793202" y="459535"/>
                </a:lnTo>
                <a:lnTo>
                  <a:pt x="1179869" y="763896"/>
                </a:lnTo>
                <a:lnTo>
                  <a:pt x="1194151" y="793253"/>
                </a:lnTo>
                <a:lnTo>
                  <a:pt x="1323478" y="895051"/>
                </a:lnTo>
                <a:lnTo>
                  <a:pt x="1334141" y="1017809"/>
                </a:lnTo>
                <a:lnTo>
                  <a:pt x="1338764" y="1068566"/>
                </a:lnTo>
                <a:lnTo>
                  <a:pt x="1338927" y="1095610"/>
                </a:lnTo>
                <a:lnTo>
                  <a:pt x="1332460" y="1115267"/>
                </a:lnTo>
                <a:lnTo>
                  <a:pt x="1317707" y="1129385"/>
                </a:lnTo>
                <a:lnTo>
                  <a:pt x="1293013" y="1139812"/>
                </a:lnTo>
                <a:lnTo>
                  <a:pt x="1283647" y="1142757"/>
                </a:lnTo>
                <a:lnTo>
                  <a:pt x="1255628" y="1151858"/>
                </a:lnTo>
                <a:lnTo>
                  <a:pt x="1234761" y="1156837"/>
                </a:lnTo>
                <a:lnTo>
                  <a:pt x="1214460" y="1157604"/>
                </a:lnTo>
                <a:lnTo>
                  <a:pt x="1207644" y="1155939"/>
                </a:lnTo>
                <a:lnTo>
                  <a:pt x="1017160" y="1006001"/>
                </a:lnTo>
                <a:lnTo>
                  <a:pt x="974175" y="976927"/>
                </a:lnTo>
                <a:lnTo>
                  <a:pt x="929281" y="950843"/>
                </a:lnTo>
                <a:lnTo>
                  <a:pt x="869310" y="920439"/>
                </a:lnTo>
                <a:lnTo>
                  <a:pt x="851833" y="911360"/>
                </a:lnTo>
                <a:close/>
              </a:path>
              <a:path w="1339215" h="1157604">
                <a:moveTo>
                  <a:pt x="1176385" y="1141204"/>
                </a:moveTo>
                <a:lnTo>
                  <a:pt x="1057939" y="1038556"/>
                </a:lnTo>
                <a:lnTo>
                  <a:pt x="1017160" y="1006001"/>
                </a:lnTo>
                <a:lnTo>
                  <a:pt x="1207644" y="1155939"/>
                </a:lnTo>
                <a:lnTo>
                  <a:pt x="1194932" y="1152834"/>
                </a:lnTo>
                <a:lnTo>
                  <a:pt x="1176385" y="114120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5176" y="1821358"/>
            <a:ext cx="5019675" cy="1104900"/>
          </a:xfrm>
          <a:custGeom>
            <a:avLst/>
            <a:gdLst/>
            <a:ahLst/>
            <a:cxnLst/>
            <a:rect l="l" t="t" r="r" b="b"/>
            <a:pathLst>
              <a:path w="5019675" h="1104900">
                <a:moveTo>
                  <a:pt x="3764377" y="1104899"/>
                </a:moveTo>
                <a:lnTo>
                  <a:pt x="0" y="1104899"/>
                </a:lnTo>
                <a:lnTo>
                  <a:pt x="0" y="0"/>
                </a:lnTo>
                <a:lnTo>
                  <a:pt x="3764377" y="0"/>
                </a:lnTo>
                <a:lnTo>
                  <a:pt x="5019169" y="552449"/>
                </a:lnTo>
                <a:lnTo>
                  <a:pt x="3764377" y="11048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8142" y="4161888"/>
            <a:ext cx="5048250" cy="1419225"/>
          </a:xfrm>
          <a:custGeom>
            <a:avLst/>
            <a:gdLst/>
            <a:ahLst/>
            <a:cxnLst/>
            <a:rect l="l" t="t" r="r" b="b"/>
            <a:pathLst>
              <a:path w="5048250" h="1419225">
                <a:moveTo>
                  <a:pt x="3785978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785978" y="0"/>
                </a:lnTo>
                <a:lnTo>
                  <a:pt x="5047970" y="709612"/>
                </a:lnTo>
                <a:lnTo>
                  <a:pt x="3785978" y="1419224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09237" y="2019839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AB00"/>
                </a:solidFill>
                <a:latin typeface="Roboto"/>
                <a:cs typeface="Roboto"/>
              </a:rPr>
              <a:t>Modelação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76314" y="4552191"/>
            <a:ext cx="322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solidFill>
                  <a:srgbClr val="FFAB00"/>
                </a:solidFill>
                <a:latin typeface="Roboto"/>
                <a:cs typeface="Roboto"/>
              </a:rPr>
              <a:t>Implementação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4026" y="395705"/>
            <a:ext cx="7360284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15" dirty="0"/>
              <a:t>Extração</a:t>
            </a:r>
            <a:r>
              <a:rPr sz="5350" spc="-5" dirty="0"/>
              <a:t> </a:t>
            </a:r>
            <a:r>
              <a:rPr sz="5350" spc="10" dirty="0"/>
              <a:t>da</a:t>
            </a:r>
            <a:r>
              <a:rPr sz="5350" dirty="0"/>
              <a:t> </a:t>
            </a:r>
            <a:r>
              <a:rPr sz="5350" spc="5" dirty="0"/>
              <a:t>Fonte</a:t>
            </a:r>
            <a:r>
              <a:rPr sz="5350" dirty="0"/>
              <a:t> </a:t>
            </a:r>
            <a:r>
              <a:rPr sz="5350" spc="35" dirty="0"/>
              <a:t>Excel</a:t>
            </a:r>
            <a:endParaRPr sz="53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374" y="3855281"/>
            <a:ext cx="6411611" cy="19949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0128" y="6288464"/>
            <a:ext cx="6438825" cy="27201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56874" y="7600598"/>
            <a:ext cx="4219575" cy="16573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434340" marR="370840">
              <a:lnSpc>
                <a:spcPct val="115199"/>
              </a:lnSpc>
              <a:spcBef>
                <a:spcPts val="735"/>
              </a:spcBef>
            </a:pPr>
            <a:r>
              <a:rPr sz="2550" spc="90" dirty="0">
                <a:solidFill>
                  <a:srgbClr val="FEFEFE"/>
                </a:solidFill>
                <a:latin typeface="Trebuchet MS"/>
                <a:cs typeface="Trebuchet MS"/>
              </a:rPr>
              <a:t>Nesta</a:t>
            </a:r>
            <a:r>
              <a:rPr sz="2550" spc="-13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30" dirty="0">
                <a:solidFill>
                  <a:srgbClr val="FEFEFE"/>
                </a:solidFill>
                <a:latin typeface="Trebuchet MS"/>
                <a:cs typeface="Trebuchet MS"/>
              </a:rPr>
              <a:t>fonte</a:t>
            </a:r>
            <a:r>
              <a:rPr sz="2550" spc="-13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75" dirty="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sz="2550" spc="-13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30" dirty="0">
                <a:solidFill>
                  <a:srgbClr val="FEFEFE"/>
                </a:solidFill>
                <a:latin typeface="Trebuchet MS"/>
                <a:cs typeface="Trebuchet MS"/>
              </a:rPr>
              <a:t>extração </a:t>
            </a:r>
            <a:r>
              <a:rPr sz="2550" spc="-75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-5" dirty="0">
                <a:solidFill>
                  <a:srgbClr val="FEFEFE"/>
                </a:solidFill>
                <a:latin typeface="Trebuchet MS"/>
                <a:cs typeface="Trebuchet MS"/>
              </a:rPr>
              <a:t>foi </a:t>
            </a:r>
            <a:r>
              <a:rPr sz="2550" spc="-40" dirty="0">
                <a:solidFill>
                  <a:srgbClr val="FEFEFE"/>
                </a:solidFill>
                <a:latin typeface="Trebuchet MS"/>
                <a:cs typeface="Trebuchet MS"/>
              </a:rPr>
              <a:t>feita </a:t>
            </a:r>
            <a:r>
              <a:rPr sz="2550" spc="35" dirty="0">
                <a:solidFill>
                  <a:srgbClr val="FEFEFE"/>
                </a:solidFill>
                <a:latin typeface="Trebuchet MS"/>
                <a:cs typeface="Trebuchet MS"/>
              </a:rPr>
              <a:t>diretamente </a:t>
            </a:r>
            <a:r>
              <a:rPr sz="2550" spc="4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80" dirty="0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sz="2550" spc="-12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55" dirty="0">
                <a:solidFill>
                  <a:srgbClr val="FEFEFE"/>
                </a:solidFill>
                <a:latin typeface="Trebuchet MS"/>
                <a:cs typeface="Trebuchet MS"/>
              </a:rPr>
              <a:t>cada</a:t>
            </a:r>
            <a:r>
              <a:rPr sz="2550" spc="-114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550" spc="10" dirty="0">
                <a:solidFill>
                  <a:srgbClr val="FEFEFE"/>
                </a:solidFill>
                <a:latin typeface="Trebuchet MS"/>
                <a:cs typeface="Trebuchet MS"/>
              </a:rPr>
              <a:t>tabela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4992" y="0"/>
            <a:ext cx="5713007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83676"/>
            <a:ext cx="7410450" cy="2009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6500" spc="245" dirty="0">
                <a:solidFill>
                  <a:srgbClr val="E1A10A"/>
                </a:solidFill>
                <a:latin typeface="Tahoma"/>
                <a:cs typeface="Tahoma"/>
              </a:rPr>
              <a:t>Apresentação</a:t>
            </a:r>
            <a:r>
              <a:rPr sz="6500" spc="-13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500" spc="335" dirty="0">
                <a:solidFill>
                  <a:srgbClr val="E1A10A"/>
                </a:solidFill>
                <a:latin typeface="Tahoma"/>
                <a:cs typeface="Tahoma"/>
              </a:rPr>
              <a:t>do </a:t>
            </a:r>
            <a:r>
              <a:rPr sz="6500" spc="-1889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500" spc="229" dirty="0">
                <a:solidFill>
                  <a:srgbClr val="E1A10A"/>
                </a:solidFill>
                <a:latin typeface="Tahoma"/>
                <a:cs typeface="Tahoma"/>
              </a:rPr>
              <a:t>Caso</a:t>
            </a:r>
            <a:r>
              <a:rPr sz="6500" spc="-7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500" spc="335" dirty="0">
                <a:solidFill>
                  <a:srgbClr val="E1A10A"/>
                </a:solidFill>
                <a:latin typeface="Tahoma"/>
                <a:cs typeface="Tahoma"/>
              </a:rPr>
              <a:t>de</a:t>
            </a:r>
            <a:r>
              <a:rPr sz="6500" spc="-70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500" spc="265" dirty="0">
                <a:solidFill>
                  <a:srgbClr val="E1A10A"/>
                </a:solidFill>
                <a:latin typeface="Tahoma"/>
                <a:cs typeface="Tahoma"/>
              </a:rPr>
              <a:t>Estudo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766970"/>
            <a:ext cx="8233409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sz="2450" spc="1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EFEFE"/>
                </a:solidFill>
                <a:latin typeface="Verdana"/>
                <a:cs typeface="Verdana"/>
              </a:rPr>
              <a:t>grupo</a:t>
            </a:r>
            <a:r>
              <a:rPr sz="2450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55" dirty="0">
                <a:solidFill>
                  <a:srgbClr val="FEFEFE"/>
                </a:solidFill>
                <a:latin typeface="Verdana"/>
                <a:cs typeface="Verdana"/>
              </a:rPr>
              <a:t>Golden</a:t>
            </a:r>
            <a:r>
              <a:rPr sz="245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40" dirty="0">
                <a:solidFill>
                  <a:srgbClr val="FEFEFE"/>
                </a:solidFill>
                <a:latin typeface="Verdana"/>
                <a:cs typeface="Verdana"/>
              </a:rPr>
              <a:t>Hotels</a:t>
            </a:r>
            <a:r>
              <a:rPr sz="2450" i="1" spc="-20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-105" dirty="0">
                <a:solidFill>
                  <a:srgbClr val="FEFEFE"/>
                </a:solidFill>
                <a:latin typeface="Verdana"/>
                <a:cs typeface="Verdana"/>
              </a:rPr>
              <a:t>&amp;</a:t>
            </a:r>
            <a:r>
              <a:rPr sz="245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0" dirty="0">
                <a:solidFill>
                  <a:srgbClr val="FEFEFE"/>
                </a:solidFill>
                <a:latin typeface="Verdana"/>
                <a:cs typeface="Verdana"/>
              </a:rPr>
              <a:t>Resorts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55" dirty="0">
                <a:solidFill>
                  <a:srgbClr val="FEFEFE"/>
                </a:solidFill>
                <a:latin typeface="Verdana"/>
                <a:cs typeface="Verdana"/>
              </a:rPr>
              <a:t>integra</a:t>
            </a:r>
            <a:r>
              <a:rPr sz="245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50" dirty="0">
                <a:solidFill>
                  <a:srgbClr val="FEFEFE"/>
                </a:solidFill>
                <a:latin typeface="Verdana"/>
                <a:cs typeface="Verdana"/>
              </a:rPr>
              <a:t>hotelaria </a:t>
            </a:r>
            <a:r>
              <a:rPr sz="2450" i="1" spc="-84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6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450" i="1" spc="2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450" i="1" spc="9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450" i="1" spc="150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2450" i="1" spc="9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375" dirty="0">
                <a:solidFill>
                  <a:srgbClr val="FEFEFE"/>
                </a:solidFill>
                <a:latin typeface="Verdana"/>
                <a:cs typeface="Verdana"/>
              </a:rPr>
              <a:t>.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-17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b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105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q</a:t>
            </a:r>
            <a:r>
              <a:rPr sz="2450" i="1" spc="9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450" i="1" spc="2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é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9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450" i="1" spc="210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210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6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450" i="1" spc="100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30" dirty="0">
                <a:solidFill>
                  <a:srgbClr val="FEFEFE"/>
                </a:solidFill>
                <a:latin typeface="Verdana"/>
                <a:cs typeface="Verdana"/>
              </a:rPr>
              <a:t>o  </a:t>
            </a:r>
            <a:r>
              <a:rPr sz="2450" i="1" spc="75" dirty="0">
                <a:solidFill>
                  <a:srgbClr val="FEFEFE"/>
                </a:solidFill>
                <a:latin typeface="Verdana"/>
                <a:cs typeface="Verdana"/>
              </a:rPr>
              <a:t>bastante </a:t>
            </a:r>
            <a:r>
              <a:rPr sz="2450" i="1" spc="40" dirty="0">
                <a:solidFill>
                  <a:srgbClr val="FEFEFE"/>
                </a:solidFill>
                <a:latin typeface="Verdana"/>
                <a:cs typeface="Verdana"/>
              </a:rPr>
              <a:t>competitivo </a:t>
            </a:r>
            <a:r>
              <a:rPr sz="2450" i="1" spc="10" dirty="0">
                <a:solidFill>
                  <a:srgbClr val="FEFEFE"/>
                </a:solidFill>
                <a:latin typeface="Verdana"/>
                <a:cs typeface="Verdana"/>
              </a:rPr>
              <a:t>pretende-se </a:t>
            </a:r>
            <a:r>
              <a:rPr sz="2450" i="1" spc="20" dirty="0">
                <a:solidFill>
                  <a:srgbClr val="FEFEFE"/>
                </a:solidFill>
                <a:latin typeface="Verdana"/>
                <a:cs typeface="Verdana"/>
              </a:rPr>
              <a:t>realizar </a:t>
            </a:r>
            <a:r>
              <a:rPr sz="2450" i="1" spc="35" dirty="0">
                <a:solidFill>
                  <a:srgbClr val="FEFEFE"/>
                </a:solidFill>
                <a:latin typeface="Verdana"/>
                <a:cs typeface="Verdana"/>
              </a:rPr>
              <a:t>análises </a:t>
            </a:r>
            <a:r>
              <a:rPr sz="2450" i="1" spc="-85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6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85" dirty="0" err="1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130" dirty="0" err="1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450" i="1" spc="45" dirty="0" err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15" dirty="0" err="1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450" i="1" spc="45" dirty="0" err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lang="pt-PT" sz="2450" i="1" spc="185" dirty="0">
                <a:solidFill>
                  <a:srgbClr val="FEFEFE"/>
                </a:solidFill>
                <a:latin typeface="Verdana"/>
                <a:cs typeface="Verdana"/>
              </a:rPr>
              <a:t>à tomada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100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450" i="1" spc="-1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450" i="1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ã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375" dirty="0">
                <a:solidFill>
                  <a:srgbClr val="FEFEFE"/>
                </a:solidFill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  <a:p>
            <a:pPr marL="12700" marR="890269" algn="just">
              <a:lnSpc>
                <a:spcPct val="114799"/>
              </a:lnSpc>
            </a:pPr>
            <a:r>
              <a:rPr sz="2450" i="1" spc="-110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105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00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210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b</a:t>
            </a:r>
            <a:r>
              <a:rPr sz="2450" i="1" spc="-175" dirty="0">
                <a:solidFill>
                  <a:srgbClr val="FEFEFE"/>
                </a:solidFill>
                <a:latin typeface="Verdana"/>
                <a:cs typeface="Verdana"/>
              </a:rPr>
              <a:t>j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2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450" i="1" spc="-1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450" i="1" spc="-125" dirty="0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-6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15" dirty="0">
                <a:solidFill>
                  <a:srgbClr val="FEFEFE"/>
                </a:solidFill>
                <a:latin typeface="Verdana"/>
                <a:cs typeface="Verdana"/>
              </a:rPr>
              <a:t>li</a:t>
            </a:r>
            <a:r>
              <a:rPr sz="2450" i="1" spc="-40" dirty="0">
                <a:solidFill>
                  <a:srgbClr val="FEFEFE"/>
                </a:solidFill>
                <a:latin typeface="Verdana"/>
                <a:cs typeface="Verdana"/>
              </a:rPr>
              <a:t>z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100" dirty="0">
                <a:solidFill>
                  <a:srgbClr val="FEFEFE"/>
                </a:solidFill>
                <a:latin typeface="Verdana"/>
                <a:cs typeface="Verdana"/>
              </a:rPr>
              <a:t>ç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ã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3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1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9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450" i="1" spc="210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4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2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450" i="1" spc="135" dirty="0">
                <a:solidFill>
                  <a:srgbClr val="FEFEFE"/>
                </a:solidFill>
                <a:latin typeface="Verdana"/>
                <a:cs typeface="Verdana"/>
              </a:rPr>
              <a:t>a  </a:t>
            </a:r>
            <a:r>
              <a:rPr sz="2450" i="1" spc="65" dirty="0">
                <a:solidFill>
                  <a:srgbClr val="FEFEFE"/>
                </a:solidFill>
                <a:latin typeface="Verdana"/>
                <a:cs typeface="Verdana"/>
              </a:rPr>
              <a:t>Warehouse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70" dirty="0">
                <a:solidFill>
                  <a:srgbClr val="FEFEFE"/>
                </a:solidFill>
                <a:latin typeface="Verdana"/>
                <a:cs typeface="Verdana"/>
              </a:rPr>
              <a:t>de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65" dirty="0">
                <a:solidFill>
                  <a:srgbClr val="FEFEFE"/>
                </a:solidFill>
                <a:latin typeface="Verdana"/>
                <a:cs typeface="Verdana"/>
              </a:rPr>
              <a:t>forma</a:t>
            </a:r>
            <a:r>
              <a:rPr sz="245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45" dirty="0">
                <a:solidFill>
                  <a:srgbClr val="FEFEFE"/>
                </a:solidFill>
                <a:latin typeface="Verdana"/>
                <a:cs typeface="Verdana"/>
              </a:rPr>
              <a:t>unificar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80" dirty="0">
                <a:solidFill>
                  <a:srgbClr val="FEFEFE"/>
                </a:solidFill>
                <a:latin typeface="Verdana"/>
                <a:cs typeface="Verdana"/>
              </a:rPr>
              <a:t>duas</a:t>
            </a:r>
            <a:r>
              <a:rPr sz="245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0" dirty="0">
                <a:solidFill>
                  <a:srgbClr val="FEFEFE"/>
                </a:solidFill>
                <a:latin typeface="Verdana"/>
                <a:cs typeface="Verdana"/>
              </a:rPr>
              <a:t>fontes</a:t>
            </a:r>
            <a:r>
              <a:rPr sz="245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70" dirty="0">
                <a:solidFill>
                  <a:srgbClr val="FEFEFE"/>
                </a:solidFill>
                <a:latin typeface="Verdana"/>
                <a:cs typeface="Verdana"/>
              </a:rPr>
              <a:t>de </a:t>
            </a:r>
            <a:r>
              <a:rPr sz="2450" i="1" spc="-85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450" i="1" spc="10" dirty="0">
                <a:solidFill>
                  <a:srgbClr val="FEFEFE"/>
                </a:solidFill>
                <a:latin typeface="Verdana"/>
                <a:cs typeface="Verdana"/>
              </a:rPr>
              <a:t>informações.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6540" y="2047378"/>
            <a:ext cx="1405255" cy="1213485"/>
          </a:xfrm>
          <a:custGeom>
            <a:avLst/>
            <a:gdLst/>
            <a:ahLst/>
            <a:cxnLst/>
            <a:rect l="l" t="t" r="r" b="b"/>
            <a:pathLst>
              <a:path w="1405254" h="1213485">
                <a:moveTo>
                  <a:pt x="894881" y="954684"/>
                </a:moveTo>
                <a:lnTo>
                  <a:pt x="902388" y="946147"/>
                </a:lnTo>
                <a:lnTo>
                  <a:pt x="908940" y="938287"/>
                </a:lnTo>
                <a:lnTo>
                  <a:pt x="915272" y="931718"/>
                </a:lnTo>
                <a:lnTo>
                  <a:pt x="951987" y="915400"/>
                </a:lnTo>
                <a:lnTo>
                  <a:pt x="998651" y="901425"/>
                </a:lnTo>
                <a:lnTo>
                  <a:pt x="1014527" y="900933"/>
                </a:lnTo>
                <a:lnTo>
                  <a:pt x="1030244" y="903523"/>
                </a:lnTo>
                <a:lnTo>
                  <a:pt x="1045800" y="908913"/>
                </a:lnTo>
                <a:lnTo>
                  <a:pt x="1188174" y="971042"/>
                </a:lnTo>
                <a:lnTo>
                  <a:pt x="1187813" y="965801"/>
                </a:lnTo>
                <a:lnTo>
                  <a:pt x="1164205" y="912540"/>
                </a:lnTo>
                <a:lnTo>
                  <a:pt x="1140584" y="868479"/>
                </a:lnTo>
                <a:lnTo>
                  <a:pt x="1115991" y="825126"/>
                </a:lnTo>
                <a:lnTo>
                  <a:pt x="1090309" y="782577"/>
                </a:lnTo>
                <a:lnTo>
                  <a:pt x="1063420" y="740932"/>
                </a:lnTo>
                <a:lnTo>
                  <a:pt x="1035204" y="700288"/>
                </a:lnTo>
                <a:lnTo>
                  <a:pt x="1005545" y="660743"/>
                </a:lnTo>
                <a:lnTo>
                  <a:pt x="974323" y="622395"/>
                </a:lnTo>
                <a:lnTo>
                  <a:pt x="941421" y="585342"/>
                </a:lnTo>
                <a:lnTo>
                  <a:pt x="906720" y="549682"/>
                </a:lnTo>
                <a:lnTo>
                  <a:pt x="870102" y="515513"/>
                </a:lnTo>
                <a:lnTo>
                  <a:pt x="831449" y="482932"/>
                </a:lnTo>
                <a:lnTo>
                  <a:pt x="790345" y="451086"/>
                </a:lnTo>
                <a:lnTo>
                  <a:pt x="748241" y="420562"/>
                </a:lnTo>
                <a:lnTo>
                  <a:pt x="705161" y="391424"/>
                </a:lnTo>
                <a:lnTo>
                  <a:pt x="661125" y="363734"/>
                </a:lnTo>
                <a:lnTo>
                  <a:pt x="616157" y="337556"/>
                </a:lnTo>
                <a:lnTo>
                  <a:pt x="570278" y="312952"/>
                </a:lnTo>
                <a:lnTo>
                  <a:pt x="523511" y="289986"/>
                </a:lnTo>
                <a:lnTo>
                  <a:pt x="474881" y="267445"/>
                </a:lnTo>
                <a:lnTo>
                  <a:pt x="426062" y="245296"/>
                </a:lnTo>
                <a:lnTo>
                  <a:pt x="377073" y="223521"/>
                </a:lnTo>
                <a:lnTo>
                  <a:pt x="327928" y="202097"/>
                </a:lnTo>
                <a:lnTo>
                  <a:pt x="278647" y="181002"/>
                </a:lnTo>
                <a:lnTo>
                  <a:pt x="229245" y="160215"/>
                </a:lnTo>
                <a:lnTo>
                  <a:pt x="179739" y="139716"/>
                </a:lnTo>
                <a:lnTo>
                  <a:pt x="114408" y="119379"/>
                </a:lnTo>
                <a:lnTo>
                  <a:pt x="47008" y="104757"/>
                </a:lnTo>
                <a:lnTo>
                  <a:pt x="23294" y="98250"/>
                </a:lnTo>
                <a:lnTo>
                  <a:pt x="9047" y="89065"/>
                </a:lnTo>
                <a:lnTo>
                  <a:pt x="2034" y="73957"/>
                </a:lnTo>
                <a:lnTo>
                  <a:pt x="20" y="49678"/>
                </a:lnTo>
                <a:lnTo>
                  <a:pt x="0" y="41999"/>
                </a:lnTo>
                <a:lnTo>
                  <a:pt x="1000" y="18355"/>
                </a:lnTo>
                <a:lnTo>
                  <a:pt x="22770" y="7765"/>
                </a:lnTo>
                <a:lnTo>
                  <a:pt x="45345" y="1911"/>
                </a:lnTo>
                <a:lnTo>
                  <a:pt x="68649" y="0"/>
                </a:lnTo>
                <a:lnTo>
                  <a:pt x="92604" y="1238"/>
                </a:lnTo>
                <a:lnTo>
                  <a:pt x="142828" y="8937"/>
                </a:lnTo>
                <a:lnTo>
                  <a:pt x="192053" y="20579"/>
                </a:lnTo>
                <a:lnTo>
                  <a:pt x="240479" y="35193"/>
                </a:lnTo>
                <a:lnTo>
                  <a:pt x="288309" y="51812"/>
                </a:lnTo>
                <a:lnTo>
                  <a:pt x="335666" y="69052"/>
                </a:lnTo>
                <a:lnTo>
                  <a:pt x="382963" y="86521"/>
                </a:lnTo>
                <a:lnTo>
                  <a:pt x="430159" y="104296"/>
                </a:lnTo>
                <a:lnTo>
                  <a:pt x="477210" y="122452"/>
                </a:lnTo>
                <a:lnTo>
                  <a:pt x="524073" y="141067"/>
                </a:lnTo>
                <a:lnTo>
                  <a:pt x="570706" y="160216"/>
                </a:lnTo>
                <a:lnTo>
                  <a:pt x="616332" y="180472"/>
                </a:lnTo>
                <a:lnTo>
                  <a:pt x="661019" y="202522"/>
                </a:lnTo>
                <a:lnTo>
                  <a:pt x="704825" y="226195"/>
                </a:lnTo>
                <a:lnTo>
                  <a:pt x="747807" y="251322"/>
                </a:lnTo>
                <a:lnTo>
                  <a:pt x="790022" y="277734"/>
                </a:lnTo>
                <a:lnTo>
                  <a:pt x="831527" y="305261"/>
                </a:lnTo>
                <a:lnTo>
                  <a:pt x="872380" y="333732"/>
                </a:lnTo>
                <a:lnTo>
                  <a:pt x="912043" y="363572"/>
                </a:lnTo>
                <a:lnTo>
                  <a:pt x="949766" y="395152"/>
                </a:lnTo>
                <a:lnTo>
                  <a:pt x="985597" y="428413"/>
                </a:lnTo>
                <a:lnTo>
                  <a:pt x="1019588" y="463294"/>
                </a:lnTo>
                <a:lnTo>
                  <a:pt x="1051789" y="499737"/>
                </a:lnTo>
                <a:lnTo>
                  <a:pt x="1082252" y="537680"/>
                </a:lnTo>
                <a:lnTo>
                  <a:pt x="1111027" y="577065"/>
                </a:lnTo>
                <a:lnTo>
                  <a:pt x="1138164" y="617833"/>
                </a:lnTo>
                <a:lnTo>
                  <a:pt x="1163715" y="659922"/>
                </a:lnTo>
                <a:lnTo>
                  <a:pt x="1187730" y="703274"/>
                </a:lnTo>
                <a:lnTo>
                  <a:pt x="1220435" y="767929"/>
                </a:lnTo>
                <a:lnTo>
                  <a:pt x="1252311" y="833045"/>
                </a:lnTo>
                <a:lnTo>
                  <a:pt x="1257677" y="832560"/>
                </a:lnTo>
                <a:lnTo>
                  <a:pt x="1259619" y="778778"/>
                </a:lnTo>
                <a:lnTo>
                  <a:pt x="1260060" y="760827"/>
                </a:lnTo>
                <a:lnTo>
                  <a:pt x="1261919" y="746286"/>
                </a:lnTo>
                <a:lnTo>
                  <a:pt x="1288591" y="715873"/>
                </a:lnTo>
                <a:lnTo>
                  <a:pt x="1325349" y="700599"/>
                </a:lnTo>
                <a:lnTo>
                  <a:pt x="1345108" y="697591"/>
                </a:lnTo>
                <a:lnTo>
                  <a:pt x="1366703" y="699908"/>
                </a:lnTo>
                <a:lnTo>
                  <a:pt x="1395565" y="1023060"/>
                </a:lnTo>
                <a:lnTo>
                  <a:pt x="1404831" y="1121011"/>
                </a:lnTo>
                <a:lnTo>
                  <a:pt x="1398458" y="1169713"/>
                </a:lnTo>
                <a:lnTo>
                  <a:pt x="1357321" y="1195141"/>
                </a:lnTo>
                <a:lnTo>
                  <a:pt x="1318282" y="1207536"/>
                </a:lnTo>
                <a:lnTo>
                  <a:pt x="1275256" y="1213338"/>
                </a:lnTo>
                <a:lnTo>
                  <a:pt x="1254813" y="1208270"/>
                </a:lnTo>
                <a:lnTo>
                  <a:pt x="1235362" y="1196047"/>
                </a:lnTo>
                <a:lnTo>
                  <a:pt x="1111015" y="1088379"/>
                </a:lnTo>
                <a:lnTo>
                  <a:pt x="1068217" y="1054217"/>
                </a:lnTo>
                <a:lnTo>
                  <a:pt x="1023129" y="1023677"/>
                </a:lnTo>
                <a:lnTo>
                  <a:pt x="976059" y="996248"/>
                </a:lnTo>
                <a:lnTo>
                  <a:pt x="894881" y="95468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5176" y="1821361"/>
            <a:ext cx="5019675" cy="1104900"/>
          </a:xfrm>
          <a:custGeom>
            <a:avLst/>
            <a:gdLst/>
            <a:ahLst/>
            <a:cxnLst/>
            <a:rect l="l" t="t" r="r" b="b"/>
            <a:pathLst>
              <a:path w="5019675" h="1104900">
                <a:moveTo>
                  <a:pt x="3764377" y="1104899"/>
                </a:moveTo>
                <a:lnTo>
                  <a:pt x="0" y="1104899"/>
                </a:lnTo>
                <a:lnTo>
                  <a:pt x="0" y="0"/>
                </a:lnTo>
                <a:lnTo>
                  <a:pt x="3764377" y="0"/>
                </a:lnTo>
                <a:lnTo>
                  <a:pt x="5019169" y="552449"/>
                </a:lnTo>
                <a:lnTo>
                  <a:pt x="3764377" y="11048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8142" y="4597276"/>
            <a:ext cx="5048250" cy="1419225"/>
          </a:xfrm>
          <a:custGeom>
            <a:avLst/>
            <a:gdLst/>
            <a:ahLst/>
            <a:cxnLst/>
            <a:rect l="l" t="t" r="r" b="b"/>
            <a:pathLst>
              <a:path w="5048250" h="1419225">
                <a:moveTo>
                  <a:pt x="3785978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785978" y="0"/>
                </a:lnTo>
                <a:lnTo>
                  <a:pt x="5047970" y="709612"/>
                </a:lnTo>
                <a:lnTo>
                  <a:pt x="3785978" y="1419224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142" y="3835559"/>
            <a:ext cx="9906408" cy="8031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9091" y="6982611"/>
            <a:ext cx="10649765" cy="8736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09237" y="2019842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AB00"/>
                </a:solidFill>
                <a:latin typeface="Roboto"/>
                <a:cs typeface="Roboto"/>
              </a:rPr>
              <a:t>Modelação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129" y="4951110"/>
            <a:ext cx="322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solidFill>
                  <a:srgbClr val="FFAB00"/>
                </a:solidFill>
                <a:latin typeface="Roboto"/>
                <a:cs typeface="Roboto"/>
              </a:rPr>
              <a:t>Implementação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43860" y="395707"/>
            <a:ext cx="6200775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15" dirty="0"/>
              <a:t>Extração</a:t>
            </a:r>
            <a:r>
              <a:rPr sz="5350" spc="-30" dirty="0"/>
              <a:t> </a:t>
            </a:r>
            <a:r>
              <a:rPr sz="5350" spc="30" dirty="0"/>
              <a:t>Calendário</a:t>
            </a:r>
            <a:endParaRPr sz="5350"/>
          </a:p>
        </p:txBody>
      </p:sp>
      <p:sp>
        <p:nvSpPr>
          <p:cNvPr id="10" name="object 10"/>
          <p:cNvSpPr txBox="1"/>
          <p:nvPr/>
        </p:nvSpPr>
        <p:spPr>
          <a:xfrm>
            <a:off x="14093945" y="870037"/>
            <a:ext cx="3676650" cy="17430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00025" rIns="0" bIns="0" rtlCol="0">
            <a:spAutoFit/>
          </a:bodyPr>
          <a:lstStyle/>
          <a:p>
            <a:pPr marL="264795" marR="276860" indent="-635" algn="ctr">
              <a:lnSpc>
                <a:spcPct val="116700"/>
              </a:lnSpc>
              <a:spcBef>
                <a:spcPts val="1575"/>
              </a:spcBef>
            </a:pPr>
            <a:r>
              <a:rPr sz="2250" spc="75" dirty="0">
                <a:solidFill>
                  <a:srgbClr val="FEFEFE"/>
                </a:solidFill>
                <a:latin typeface="Trebuchet MS"/>
                <a:cs typeface="Trebuchet MS"/>
              </a:rPr>
              <a:t>Estes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EFEFE"/>
                </a:solidFill>
                <a:latin typeface="Trebuchet MS"/>
                <a:cs typeface="Trebuchet MS"/>
              </a:rPr>
              <a:t>dados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95" dirty="0">
                <a:solidFill>
                  <a:srgbClr val="FEFEFE"/>
                </a:solidFill>
                <a:latin typeface="Trebuchet MS"/>
                <a:cs typeface="Trebuchet MS"/>
              </a:rPr>
              <a:t>vão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EFEFE"/>
                </a:solidFill>
                <a:latin typeface="Trebuchet MS"/>
                <a:cs typeface="Trebuchet MS"/>
              </a:rPr>
              <a:t>a </a:t>
            </a:r>
            <a:r>
              <a:rPr sz="2250" spc="-6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70" dirty="0">
                <a:solidFill>
                  <a:srgbClr val="FEFEFE"/>
                </a:solidFill>
                <a:latin typeface="Trebuchet MS"/>
                <a:cs typeface="Trebuchet MS"/>
              </a:rPr>
              <a:t>área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EFEFE"/>
                </a:solidFill>
                <a:latin typeface="Trebuchet MS"/>
                <a:cs typeface="Trebuchet MS"/>
              </a:rPr>
              <a:t>retenção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EFEFE"/>
                </a:solidFill>
                <a:latin typeface="Trebuchet MS"/>
                <a:cs typeface="Trebuchet MS"/>
              </a:rPr>
              <a:t>não </a:t>
            </a:r>
            <a:r>
              <a:rPr sz="2250" spc="-66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05" dirty="0">
                <a:solidFill>
                  <a:srgbClr val="FEFEFE"/>
                </a:solidFill>
                <a:latin typeface="Trebuchet MS"/>
                <a:cs typeface="Trebuchet MS"/>
              </a:rPr>
              <a:t>sofrem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45" dirty="0">
                <a:solidFill>
                  <a:srgbClr val="FEFEFE"/>
                </a:solidFill>
                <a:latin typeface="Trebuchet MS"/>
                <a:cs typeface="Trebuchet MS"/>
              </a:rPr>
              <a:t>alterações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3011" y="6437876"/>
            <a:ext cx="4114800" cy="12192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9865" rIns="0" bIns="0" rtlCol="0">
            <a:spAutoFit/>
          </a:bodyPr>
          <a:lstStyle/>
          <a:p>
            <a:pPr marL="248920" marR="205740" indent="74930">
              <a:lnSpc>
                <a:spcPct val="116700"/>
              </a:lnSpc>
              <a:spcBef>
                <a:spcPts val="1495"/>
              </a:spcBef>
            </a:pPr>
            <a:r>
              <a:rPr sz="2250" spc="80" dirty="0">
                <a:solidFill>
                  <a:srgbClr val="FEFEFE"/>
                </a:solidFill>
                <a:latin typeface="Trebuchet MS"/>
                <a:cs typeface="Trebuchet MS"/>
              </a:rPr>
              <a:t>Estas</a:t>
            </a:r>
            <a:r>
              <a:rPr sz="2250" spc="-10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80" dirty="0">
                <a:solidFill>
                  <a:srgbClr val="FEFEFE"/>
                </a:solidFill>
                <a:latin typeface="Trebuchet MS"/>
                <a:cs typeface="Trebuchet MS"/>
              </a:rPr>
              <a:t>datas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EFEFE"/>
                </a:solidFill>
                <a:latin typeface="Trebuchet MS"/>
                <a:cs typeface="Trebuchet MS"/>
              </a:rPr>
              <a:t>foram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00" dirty="0">
                <a:solidFill>
                  <a:srgbClr val="FEFEFE"/>
                </a:solidFill>
                <a:latin typeface="Trebuchet MS"/>
                <a:cs typeface="Trebuchet MS"/>
              </a:rPr>
              <a:t>geradas </a:t>
            </a:r>
            <a:r>
              <a:rPr sz="2250" spc="-6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EFEFE"/>
                </a:solidFill>
                <a:latin typeface="Trebuchet MS"/>
                <a:cs typeface="Trebuchet MS"/>
              </a:rPr>
              <a:t>automaticamente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248" y="227686"/>
            <a:ext cx="3648074" cy="3648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520" y="6950668"/>
            <a:ext cx="11928680" cy="184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50" b="1" spc="65" dirty="0">
                <a:solidFill>
                  <a:srgbClr val="E1A10A"/>
                </a:solidFill>
                <a:latin typeface="Roboto"/>
                <a:cs typeface="Roboto"/>
              </a:rPr>
              <a:t>Transformação</a:t>
            </a:r>
            <a:endParaRPr sz="1195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8609300"/>
            <a:ext cx="69723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30" dirty="0">
                <a:solidFill>
                  <a:srgbClr val="FFAB00"/>
                </a:solidFill>
                <a:latin typeface="Trebuchet MS"/>
                <a:cs typeface="Trebuchet MS"/>
              </a:rPr>
              <a:t>Passo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35" dirty="0">
                <a:solidFill>
                  <a:srgbClr val="FFAB00"/>
                </a:solidFill>
                <a:latin typeface="Trebuchet MS"/>
                <a:cs typeface="Trebuchet MS"/>
              </a:rPr>
              <a:t>referente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85" dirty="0">
                <a:solidFill>
                  <a:srgbClr val="FFAB00"/>
                </a:solidFill>
                <a:latin typeface="Trebuchet MS"/>
                <a:cs typeface="Trebuchet MS"/>
              </a:rPr>
              <a:t>ao</a:t>
            </a:r>
            <a:r>
              <a:rPr sz="3400" spc="-14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95" dirty="0">
                <a:solidFill>
                  <a:srgbClr val="FFAB00"/>
                </a:solidFill>
                <a:latin typeface="Trebuchet MS"/>
                <a:cs typeface="Trebuchet MS"/>
              </a:rPr>
              <a:t>processo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65" dirty="0">
                <a:solidFill>
                  <a:srgbClr val="FFAB00"/>
                </a:solidFill>
                <a:latin typeface="Trebuchet MS"/>
                <a:cs typeface="Trebuchet MS"/>
              </a:rPr>
              <a:t>de</a:t>
            </a:r>
            <a:r>
              <a:rPr sz="3400" spc="-14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306" y="2969751"/>
            <a:ext cx="8942916" cy="24013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8082" y="6069873"/>
            <a:ext cx="7702172" cy="236338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47389" y="2593879"/>
            <a:ext cx="1339215" cy="1157605"/>
          </a:xfrm>
          <a:custGeom>
            <a:avLst/>
            <a:gdLst/>
            <a:ahLst/>
            <a:cxnLst/>
            <a:rect l="l" t="t" r="r" b="b"/>
            <a:pathLst>
              <a:path w="1339215" h="1157604">
                <a:moveTo>
                  <a:pt x="851833" y="911360"/>
                </a:moveTo>
                <a:lnTo>
                  <a:pt x="859048" y="903146"/>
                </a:lnTo>
                <a:lnTo>
                  <a:pt x="865348" y="895586"/>
                </a:lnTo>
                <a:lnTo>
                  <a:pt x="871431" y="889262"/>
                </a:lnTo>
                <a:lnTo>
                  <a:pt x="906610" y="873467"/>
                </a:lnTo>
                <a:lnTo>
                  <a:pt x="951293" y="859874"/>
                </a:lnTo>
                <a:lnTo>
                  <a:pt x="966476" y="859334"/>
                </a:lnTo>
                <a:lnTo>
                  <a:pt x="981495" y="861748"/>
                </a:lnTo>
                <a:lnTo>
                  <a:pt x="996347" y="866848"/>
                </a:lnTo>
                <a:lnTo>
                  <a:pt x="1132227" y="925776"/>
                </a:lnTo>
                <a:lnTo>
                  <a:pt x="1131904" y="920755"/>
                </a:lnTo>
                <a:lnTo>
                  <a:pt x="1107557" y="865959"/>
                </a:lnTo>
                <a:lnTo>
                  <a:pt x="1082990" y="820103"/>
                </a:lnTo>
                <a:lnTo>
                  <a:pt x="1057289" y="775078"/>
                </a:lnTo>
                <a:lnTo>
                  <a:pt x="1030307" y="731008"/>
                </a:lnTo>
                <a:lnTo>
                  <a:pt x="1001897" y="688014"/>
                </a:lnTo>
                <a:lnTo>
                  <a:pt x="971912" y="646221"/>
                </a:lnTo>
                <a:lnTo>
                  <a:pt x="940205" y="605749"/>
                </a:lnTo>
                <a:lnTo>
                  <a:pt x="906627" y="566722"/>
                </a:lnTo>
                <a:lnTo>
                  <a:pt x="871032" y="529262"/>
                </a:lnTo>
                <a:lnTo>
                  <a:pt x="833273" y="493493"/>
                </a:lnTo>
                <a:lnTo>
                  <a:pt x="793202" y="459535"/>
                </a:lnTo>
                <a:lnTo>
                  <a:pt x="754032" y="429192"/>
                </a:lnTo>
                <a:lnTo>
                  <a:pt x="713901" y="400121"/>
                </a:lnTo>
                <a:lnTo>
                  <a:pt x="672830" y="372382"/>
                </a:lnTo>
                <a:lnTo>
                  <a:pt x="630840" y="346035"/>
                </a:lnTo>
                <a:lnTo>
                  <a:pt x="587951" y="321140"/>
                </a:lnTo>
                <a:lnTo>
                  <a:pt x="544184" y="297759"/>
                </a:lnTo>
                <a:lnTo>
                  <a:pt x="499562" y="275951"/>
                </a:lnTo>
                <a:lnTo>
                  <a:pt x="453155" y="254557"/>
                </a:lnTo>
                <a:lnTo>
                  <a:pt x="406567" y="233541"/>
                </a:lnTo>
                <a:lnTo>
                  <a:pt x="359814" y="212883"/>
                </a:lnTo>
                <a:lnTo>
                  <a:pt x="312911" y="192563"/>
                </a:lnTo>
                <a:lnTo>
                  <a:pt x="265876" y="172559"/>
                </a:lnTo>
                <a:lnTo>
                  <a:pt x="218724" y="152850"/>
                </a:lnTo>
                <a:lnTo>
                  <a:pt x="171472" y="133418"/>
                </a:lnTo>
                <a:lnTo>
                  <a:pt x="109085" y="114209"/>
                </a:lnTo>
                <a:lnTo>
                  <a:pt x="44696" y="100485"/>
                </a:lnTo>
                <a:lnTo>
                  <a:pt x="22047" y="94351"/>
                </a:lnTo>
                <a:lnTo>
                  <a:pt x="8463" y="85611"/>
                </a:lnTo>
                <a:lnTo>
                  <a:pt x="1822" y="71162"/>
                </a:lnTo>
                <a:lnTo>
                  <a:pt x="0" y="47903"/>
                </a:lnTo>
                <a:lnTo>
                  <a:pt x="13" y="40544"/>
                </a:lnTo>
                <a:lnTo>
                  <a:pt x="1071" y="17880"/>
                </a:lnTo>
                <a:lnTo>
                  <a:pt x="21935" y="7639"/>
                </a:lnTo>
                <a:lnTo>
                  <a:pt x="43548" y="1932"/>
                </a:lnTo>
                <a:lnTo>
                  <a:pt x="65840" y="0"/>
                </a:lnTo>
                <a:lnTo>
                  <a:pt x="88742" y="1083"/>
                </a:lnTo>
                <a:lnTo>
                  <a:pt x="136737" y="8246"/>
                </a:lnTo>
                <a:lnTo>
                  <a:pt x="183758" y="19191"/>
                </a:lnTo>
                <a:lnTo>
                  <a:pt x="230004" y="32989"/>
                </a:lnTo>
                <a:lnTo>
                  <a:pt x="275670" y="48710"/>
                </a:lnTo>
                <a:lnTo>
                  <a:pt x="320881" y="65028"/>
                </a:lnTo>
                <a:lnTo>
                  <a:pt x="366035" y="81567"/>
                </a:lnTo>
                <a:lnTo>
                  <a:pt x="411090" y="98398"/>
                </a:lnTo>
                <a:lnTo>
                  <a:pt x="456005" y="115595"/>
                </a:lnTo>
                <a:lnTo>
                  <a:pt x="500739" y="133233"/>
                </a:lnTo>
                <a:lnTo>
                  <a:pt x="545250" y="151384"/>
                </a:lnTo>
                <a:lnTo>
                  <a:pt x="588793" y="170601"/>
                </a:lnTo>
                <a:lnTo>
                  <a:pt x="631431" y="191540"/>
                </a:lnTo>
                <a:lnTo>
                  <a:pt x="673219" y="214038"/>
                </a:lnTo>
                <a:lnTo>
                  <a:pt x="714213" y="237934"/>
                </a:lnTo>
                <a:lnTo>
                  <a:pt x="754468" y="263064"/>
                </a:lnTo>
                <a:lnTo>
                  <a:pt x="794039" y="289265"/>
                </a:lnTo>
                <a:lnTo>
                  <a:pt x="832983" y="316376"/>
                </a:lnTo>
                <a:lnTo>
                  <a:pt x="874868" y="348065"/>
                </a:lnTo>
                <a:lnTo>
                  <a:pt x="914458" y="381815"/>
                </a:lnTo>
                <a:lnTo>
                  <a:pt x="951820" y="417548"/>
                </a:lnTo>
                <a:lnTo>
                  <a:pt x="987021" y="455185"/>
                </a:lnTo>
                <a:lnTo>
                  <a:pt x="1020128" y="494647"/>
                </a:lnTo>
                <a:lnTo>
                  <a:pt x="1051208" y="535854"/>
                </a:lnTo>
                <a:lnTo>
                  <a:pt x="1080327" y="578729"/>
                </a:lnTo>
                <a:lnTo>
                  <a:pt x="1107553" y="623193"/>
                </a:lnTo>
                <a:lnTo>
                  <a:pt x="1132952" y="669166"/>
                </a:lnTo>
                <a:lnTo>
                  <a:pt x="1163950" y="730987"/>
                </a:lnTo>
                <a:lnTo>
                  <a:pt x="1194151" y="793253"/>
                </a:lnTo>
                <a:lnTo>
                  <a:pt x="1199285" y="792765"/>
                </a:lnTo>
                <a:lnTo>
                  <a:pt x="1201373" y="741216"/>
                </a:lnTo>
                <a:lnTo>
                  <a:pt x="1201871" y="724011"/>
                </a:lnTo>
                <a:lnTo>
                  <a:pt x="1203711" y="710067"/>
                </a:lnTo>
                <a:lnTo>
                  <a:pt x="1229348" y="680807"/>
                </a:lnTo>
                <a:lnTo>
                  <a:pt x="1264564" y="666011"/>
                </a:lnTo>
                <a:lnTo>
                  <a:pt x="1283471" y="663044"/>
                </a:lnTo>
                <a:lnTo>
                  <a:pt x="1304112" y="665172"/>
                </a:lnTo>
                <a:lnTo>
                  <a:pt x="1329155" y="961331"/>
                </a:lnTo>
                <a:lnTo>
                  <a:pt x="1338764" y="1068566"/>
                </a:lnTo>
                <a:lnTo>
                  <a:pt x="1332460" y="1115267"/>
                </a:lnTo>
                <a:lnTo>
                  <a:pt x="1293013" y="1139812"/>
                </a:lnTo>
                <a:lnTo>
                  <a:pt x="1255628" y="1151858"/>
                </a:lnTo>
                <a:lnTo>
                  <a:pt x="1214460" y="1157604"/>
                </a:lnTo>
                <a:lnTo>
                  <a:pt x="1194932" y="1152834"/>
                </a:lnTo>
                <a:lnTo>
                  <a:pt x="1176384" y="1141204"/>
                </a:lnTo>
                <a:lnTo>
                  <a:pt x="1057939" y="1038556"/>
                </a:lnTo>
                <a:lnTo>
                  <a:pt x="1017160" y="1006001"/>
                </a:lnTo>
                <a:lnTo>
                  <a:pt x="974174" y="976927"/>
                </a:lnTo>
                <a:lnTo>
                  <a:pt x="929281" y="950843"/>
                </a:lnTo>
                <a:lnTo>
                  <a:pt x="851833" y="91136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5176" y="1821359"/>
            <a:ext cx="5019675" cy="1104900"/>
          </a:xfrm>
          <a:custGeom>
            <a:avLst/>
            <a:gdLst/>
            <a:ahLst/>
            <a:cxnLst/>
            <a:rect l="l" t="t" r="r" b="b"/>
            <a:pathLst>
              <a:path w="5019675" h="1104900">
                <a:moveTo>
                  <a:pt x="3764377" y="1104899"/>
                </a:moveTo>
                <a:lnTo>
                  <a:pt x="0" y="1104899"/>
                </a:lnTo>
                <a:lnTo>
                  <a:pt x="0" y="0"/>
                </a:lnTo>
                <a:lnTo>
                  <a:pt x="3764377" y="0"/>
                </a:lnTo>
                <a:lnTo>
                  <a:pt x="5019169" y="552449"/>
                </a:lnTo>
                <a:lnTo>
                  <a:pt x="3764377" y="11048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8142" y="4435700"/>
            <a:ext cx="5048250" cy="1419225"/>
          </a:xfrm>
          <a:custGeom>
            <a:avLst/>
            <a:gdLst/>
            <a:ahLst/>
            <a:cxnLst/>
            <a:rect l="l" t="t" r="r" b="b"/>
            <a:pathLst>
              <a:path w="5048250" h="1419225">
                <a:moveTo>
                  <a:pt x="3785978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785978" y="0"/>
                </a:lnTo>
                <a:lnTo>
                  <a:pt x="5047970" y="709612"/>
                </a:lnTo>
                <a:lnTo>
                  <a:pt x="3785978" y="1419224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22617" y="7217880"/>
            <a:ext cx="6905625" cy="1524000"/>
            <a:chOff x="322617" y="7217880"/>
            <a:chExt cx="6905625" cy="1524000"/>
          </a:xfrm>
        </p:grpSpPr>
        <p:sp>
          <p:nvSpPr>
            <p:cNvPr id="8" name="object 8"/>
            <p:cNvSpPr/>
            <p:nvPr/>
          </p:nvSpPr>
          <p:spPr>
            <a:xfrm>
              <a:off x="322617" y="7217880"/>
              <a:ext cx="6905625" cy="1524000"/>
            </a:xfrm>
            <a:custGeom>
              <a:avLst/>
              <a:gdLst/>
              <a:ahLst/>
              <a:cxnLst/>
              <a:rect l="l" t="t" r="r" b="b"/>
              <a:pathLst>
                <a:path w="6905625" h="1524000">
                  <a:moveTo>
                    <a:pt x="6905607" y="1523999"/>
                  </a:moveTo>
                  <a:lnTo>
                    <a:pt x="0" y="1523999"/>
                  </a:lnTo>
                  <a:lnTo>
                    <a:pt x="0" y="0"/>
                  </a:lnTo>
                  <a:lnTo>
                    <a:pt x="6905607" y="0"/>
                  </a:lnTo>
                  <a:lnTo>
                    <a:pt x="6905607" y="1523999"/>
                  </a:lnTo>
                  <a:close/>
                </a:path>
              </a:pathLst>
            </a:custGeom>
            <a:solidFill>
              <a:srgbClr val="F0EF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1622" y="8136129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328342" y="91473"/>
                  </a:moveTo>
                  <a:lnTo>
                    <a:pt x="328342" y="176657"/>
                  </a:lnTo>
                  <a:lnTo>
                    <a:pt x="0" y="176657"/>
                  </a:lnTo>
                  <a:lnTo>
                    <a:pt x="0" y="91473"/>
                  </a:lnTo>
                  <a:lnTo>
                    <a:pt x="328342" y="91473"/>
                  </a:lnTo>
                  <a:close/>
                </a:path>
                <a:path w="469900" h="287654">
                  <a:moveTo>
                    <a:pt x="469705" y="134924"/>
                  </a:moveTo>
                  <a:lnTo>
                    <a:pt x="328342" y="287571"/>
                  </a:lnTo>
                  <a:lnTo>
                    <a:pt x="328342" y="0"/>
                  </a:lnTo>
                  <a:lnTo>
                    <a:pt x="469705" y="134924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1622" y="8136129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0" y="176660"/>
                  </a:moveTo>
                  <a:lnTo>
                    <a:pt x="0" y="91473"/>
                  </a:lnTo>
                  <a:lnTo>
                    <a:pt x="328342" y="91473"/>
                  </a:lnTo>
                  <a:lnTo>
                    <a:pt x="328342" y="0"/>
                  </a:lnTo>
                  <a:lnTo>
                    <a:pt x="469705" y="134924"/>
                  </a:lnTo>
                  <a:lnTo>
                    <a:pt x="328342" y="287571"/>
                  </a:lnTo>
                  <a:lnTo>
                    <a:pt x="328342" y="176657"/>
                  </a:lnTo>
                  <a:lnTo>
                    <a:pt x="0" y="176657"/>
                  </a:lnTo>
                  <a:close/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1622" y="7615177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328342" y="91473"/>
                  </a:moveTo>
                  <a:lnTo>
                    <a:pt x="328342" y="176657"/>
                  </a:lnTo>
                  <a:lnTo>
                    <a:pt x="0" y="176657"/>
                  </a:lnTo>
                  <a:lnTo>
                    <a:pt x="0" y="91473"/>
                  </a:lnTo>
                  <a:lnTo>
                    <a:pt x="328342" y="91473"/>
                  </a:lnTo>
                  <a:close/>
                </a:path>
                <a:path w="469900" h="287654">
                  <a:moveTo>
                    <a:pt x="469705" y="134924"/>
                  </a:moveTo>
                  <a:lnTo>
                    <a:pt x="328342" y="287571"/>
                  </a:lnTo>
                  <a:lnTo>
                    <a:pt x="328342" y="0"/>
                  </a:lnTo>
                  <a:lnTo>
                    <a:pt x="469705" y="134924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1622" y="7615177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0" y="176660"/>
                  </a:moveTo>
                  <a:lnTo>
                    <a:pt x="0" y="91473"/>
                  </a:lnTo>
                  <a:lnTo>
                    <a:pt x="328342" y="91473"/>
                  </a:lnTo>
                  <a:lnTo>
                    <a:pt x="328342" y="0"/>
                  </a:lnTo>
                  <a:lnTo>
                    <a:pt x="469705" y="134924"/>
                  </a:lnTo>
                  <a:lnTo>
                    <a:pt x="328342" y="287571"/>
                  </a:lnTo>
                  <a:lnTo>
                    <a:pt x="328342" y="176657"/>
                  </a:lnTo>
                  <a:lnTo>
                    <a:pt x="0" y="176657"/>
                  </a:lnTo>
                  <a:close/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09237" y="2019839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AB00"/>
                </a:solidFill>
                <a:latin typeface="Roboto"/>
                <a:cs typeface="Roboto"/>
              </a:rPr>
              <a:t>Modelação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76314" y="4824604"/>
            <a:ext cx="322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solidFill>
                  <a:srgbClr val="FFAB00"/>
                </a:solidFill>
                <a:latin typeface="Roboto"/>
                <a:cs typeface="Roboto"/>
              </a:rPr>
              <a:t>Implementação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14032" y="395705"/>
            <a:ext cx="5935167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45" dirty="0"/>
              <a:t>Transformação</a:t>
            </a:r>
            <a:endParaRPr sz="5350" dirty="0"/>
          </a:p>
        </p:txBody>
      </p:sp>
      <p:sp>
        <p:nvSpPr>
          <p:cNvPr id="16" name="object 16"/>
          <p:cNvSpPr txBox="1"/>
          <p:nvPr/>
        </p:nvSpPr>
        <p:spPr>
          <a:xfrm>
            <a:off x="322617" y="7217880"/>
            <a:ext cx="6905625" cy="15240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336675">
              <a:lnSpc>
                <a:spcPct val="100000"/>
              </a:lnSpc>
              <a:spcBef>
                <a:spcPts val="2500"/>
              </a:spcBef>
            </a:pPr>
            <a:r>
              <a:rPr sz="2500" spc="220" dirty="0">
                <a:solidFill>
                  <a:srgbClr val="FFAB00"/>
                </a:solidFill>
                <a:latin typeface="Tahoma"/>
                <a:cs typeface="Tahoma"/>
              </a:rPr>
              <a:t>Limpeza</a:t>
            </a:r>
            <a:r>
              <a:rPr sz="2500" spc="-15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FFAB00"/>
                </a:solidFill>
                <a:latin typeface="Tahoma"/>
                <a:cs typeface="Tahoma"/>
              </a:rPr>
              <a:t>dos</a:t>
            </a:r>
            <a:r>
              <a:rPr sz="2500" spc="-15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FFAB00"/>
                </a:solidFill>
                <a:latin typeface="Tahoma"/>
                <a:cs typeface="Tahoma"/>
              </a:rPr>
              <a:t>dados</a:t>
            </a:r>
            <a:endParaRPr sz="2500">
              <a:latin typeface="Tahoma"/>
              <a:cs typeface="Tahoma"/>
            </a:endParaRPr>
          </a:p>
          <a:p>
            <a:pPr marL="1337310">
              <a:lnSpc>
                <a:spcPct val="100000"/>
              </a:lnSpc>
              <a:spcBef>
                <a:spcPts val="1035"/>
              </a:spcBef>
            </a:pPr>
            <a:r>
              <a:rPr sz="2500" spc="145" dirty="0">
                <a:solidFill>
                  <a:srgbClr val="FFAB00"/>
                </a:solidFill>
                <a:latin typeface="Tahoma"/>
                <a:cs typeface="Tahoma"/>
              </a:rPr>
              <a:t>Integração</a:t>
            </a:r>
            <a:r>
              <a:rPr sz="2500" spc="-150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FFAB00"/>
                </a:solidFill>
                <a:latin typeface="Tahoma"/>
                <a:cs typeface="Tahoma"/>
              </a:rPr>
              <a:t>dos</a:t>
            </a:r>
            <a:r>
              <a:rPr sz="2500" spc="-14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FFAB00"/>
                </a:solidFill>
                <a:latin typeface="Tahoma"/>
                <a:cs typeface="Tahoma"/>
              </a:rPr>
              <a:t>dados</a:t>
            </a:r>
            <a:r>
              <a:rPr sz="2500" spc="-150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235" dirty="0">
                <a:solidFill>
                  <a:srgbClr val="FFAB00"/>
                </a:solidFill>
                <a:latin typeface="Tahoma"/>
                <a:cs typeface="Tahoma"/>
              </a:rPr>
              <a:t>de</a:t>
            </a:r>
            <a:r>
              <a:rPr sz="2500" spc="-14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FFAB00"/>
                </a:solidFill>
                <a:latin typeface="Tahoma"/>
                <a:cs typeface="Tahoma"/>
              </a:rPr>
              <a:t>cliente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7426" y="2942964"/>
            <a:ext cx="1339215" cy="1157605"/>
          </a:xfrm>
          <a:custGeom>
            <a:avLst/>
            <a:gdLst/>
            <a:ahLst/>
            <a:cxnLst/>
            <a:rect l="l" t="t" r="r" b="b"/>
            <a:pathLst>
              <a:path w="1339215" h="1157604">
                <a:moveTo>
                  <a:pt x="1323478" y="895051"/>
                </a:moveTo>
                <a:lnTo>
                  <a:pt x="1194151" y="793253"/>
                </a:lnTo>
                <a:lnTo>
                  <a:pt x="1197579" y="792972"/>
                </a:lnTo>
                <a:lnTo>
                  <a:pt x="1199285" y="792765"/>
                </a:lnTo>
                <a:lnTo>
                  <a:pt x="1200704" y="758398"/>
                </a:lnTo>
                <a:lnTo>
                  <a:pt x="1201373" y="741216"/>
                </a:lnTo>
                <a:lnTo>
                  <a:pt x="1201871" y="724011"/>
                </a:lnTo>
                <a:lnTo>
                  <a:pt x="1203712" y="710067"/>
                </a:lnTo>
                <a:lnTo>
                  <a:pt x="1229348" y="680807"/>
                </a:lnTo>
                <a:lnTo>
                  <a:pt x="1264564" y="666011"/>
                </a:lnTo>
                <a:lnTo>
                  <a:pt x="1283471" y="663044"/>
                </a:lnTo>
                <a:lnTo>
                  <a:pt x="1304112" y="665172"/>
                </a:lnTo>
                <a:lnTo>
                  <a:pt x="1323478" y="895051"/>
                </a:lnTo>
                <a:close/>
              </a:path>
              <a:path w="1339215" h="1157604">
                <a:moveTo>
                  <a:pt x="8463" y="85611"/>
                </a:moveTo>
                <a:lnTo>
                  <a:pt x="1822" y="71162"/>
                </a:lnTo>
                <a:lnTo>
                  <a:pt x="0" y="47903"/>
                </a:lnTo>
                <a:lnTo>
                  <a:pt x="13" y="40544"/>
                </a:lnTo>
                <a:lnTo>
                  <a:pt x="291" y="33146"/>
                </a:lnTo>
                <a:lnTo>
                  <a:pt x="691" y="25621"/>
                </a:lnTo>
                <a:lnTo>
                  <a:pt x="1073" y="17880"/>
                </a:lnTo>
                <a:lnTo>
                  <a:pt x="21935" y="7639"/>
                </a:lnTo>
                <a:lnTo>
                  <a:pt x="43564" y="1930"/>
                </a:lnTo>
                <a:lnTo>
                  <a:pt x="65840" y="0"/>
                </a:lnTo>
                <a:lnTo>
                  <a:pt x="88742" y="1083"/>
                </a:lnTo>
                <a:lnTo>
                  <a:pt x="136737" y="8246"/>
                </a:lnTo>
                <a:lnTo>
                  <a:pt x="183758" y="19191"/>
                </a:lnTo>
                <a:lnTo>
                  <a:pt x="230004" y="32989"/>
                </a:lnTo>
                <a:lnTo>
                  <a:pt x="275670" y="48710"/>
                </a:lnTo>
                <a:lnTo>
                  <a:pt x="366035" y="81567"/>
                </a:lnTo>
                <a:lnTo>
                  <a:pt x="456005" y="115595"/>
                </a:lnTo>
                <a:lnTo>
                  <a:pt x="500739" y="133233"/>
                </a:lnTo>
                <a:lnTo>
                  <a:pt x="545250" y="151384"/>
                </a:lnTo>
                <a:lnTo>
                  <a:pt x="588793" y="170601"/>
                </a:lnTo>
                <a:lnTo>
                  <a:pt x="631431" y="191540"/>
                </a:lnTo>
                <a:lnTo>
                  <a:pt x="673219" y="214038"/>
                </a:lnTo>
                <a:lnTo>
                  <a:pt x="714213" y="237934"/>
                </a:lnTo>
                <a:lnTo>
                  <a:pt x="754468" y="263064"/>
                </a:lnTo>
                <a:lnTo>
                  <a:pt x="794039" y="289266"/>
                </a:lnTo>
                <a:lnTo>
                  <a:pt x="832983" y="316376"/>
                </a:lnTo>
                <a:lnTo>
                  <a:pt x="874868" y="348065"/>
                </a:lnTo>
                <a:lnTo>
                  <a:pt x="914458" y="381815"/>
                </a:lnTo>
                <a:lnTo>
                  <a:pt x="951820" y="417548"/>
                </a:lnTo>
                <a:lnTo>
                  <a:pt x="987021" y="455185"/>
                </a:lnTo>
                <a:lnTo>
                  <a:pt x="1020128" y="494647"/>
                </a:lnTo>
                <a:lnTo>
                  <a:pt x="1051208" y="535854"/>
                </a:lnTo>
                <a:lnTo>
                  <a:pt x="1080327" y="578729"/>
                </a:lnTo>
                <a:lnTo>
                  <a:pt x="1107553" y="623193"/>
                </a:lnTo>
                <a:lnTo>
                  <a:pt x="1132952" y="669166"/>
                </a:lnTo>
                <a:lnTo>
                  <a:pt x="1179869" y="763896"/>
                </a:lnTo>
                <a:lnTo>
                  <a:pt x="793202" y="459535"/>
                </a:lnTo>
                <a:lnTo>
                  <a:pt x="754032" y="429192"/>
                </a:lnTo>
                <a:lnTo>
                  <a:pt x="713902" y="400121"/>
                </a:lnTo>
                <a:lnTo>
                  <a:pt x="672830" y="372382"/>
                </a:lnTo>
                <a:lnTo>
                  <a:pt x="630840" y="346035"/>
                </a:lnTo>
                <a:lnTo>
                  <a:pt x="587951" y="321140"/>
                </a:lnTo>
                <a:lnTo>
                  <a:pt x="544184" y="297759"/>
                </a:lnTo>
                <a:lnTo>
                  <a:pt x="499562" y="275951"/>
                </a:lnTo>
                <a:lnTo>
                  <a:pt x="406567" y="233541"/>
                </a:lnTo>
                <a:lnTo>
                  <a:pt x="312911" y="192563"/>
                </a:lnTo>
                <a:lnTo>
                  <a:pt x="254021" y="167604"/>
                </a:lnTo>
                <a:lnTo>
                  <a:pt x="171472" y="133418"/>
                </a:lnTo>
                <a:lnTo>
                  <a:pt x="109085" y="114209"/>
                </a:lnTo>
                <a:lnTo>
                  <a:pt x="44696" y="100485"/>
                </a:lnTo>
                <a:lnTo>
                  <a:pt x="22047" y="94351"/>
                </a:lnTo>
                <a:lnTo>
                  <a:pt x="8463" y="85611"/>
                </a:lnTo>
                <a:close/>
              </a:path>
              <a:path w="1339215" h="1157604">
                <a:moveTo>
                  <a:pt x="851833" y="911360"/>
                </a:moveTo>
                <a:lnTo>
                  <a:pt x="859048" y="903146"/>
                </a:lnTo>
                <a:lnTo>
                  <a:pt x="865348" y="895586"/>
                </a:lnTo>
                <a:lnTo>
                  <a:pt x="871431" y="889262"/>
                </a:lnTo>
                <a:lnTo>
                  <a:pt x="877995" y="884760"/>
                </a:lnTo>
                <a:lnTo>
                  <a:pt x="892087" y="878687"/>
                </a:lnTo>
                <a:lnTo>
                  <a:pt x="906610" y="873467"/>
                </a:lnTo>
                <a:lnTo>
                  <a:pt x="921312" y="868612"/>
                </a:lnTo>
                <a:lnTo>
                  <a:pt x="935944" y="863635"/>
                </a:lnTo>
                <a:lnTo>
                  <a:pt x="951293" y="859874"/>
                </a:lnTo>
                <a:lnTo>
                  <a:pt x="966476" y="859334"/>
                </a:lnTo>
                <a:lnTo>
                  <a:pt x="981495" y="861748"/>
                </a:lnTo>
                <a:lnTo>
                  <a:pt x="996347" y="866848"/>
                </a:lnTo>
                <a:lnTo>
                  <a:pt x="1132227" y="925776"/>
                </a:lnTo>
                <a:lnTo>
                  <a:pt x="1131904" y="920755"/>
                </a:lnTo>
                <a:lnTo>
                  <a:pt x="1107557" y="865959"/>
                </a:lnTo>
                <a:lnTo>
                  <a:pt x="1082990" y="820103"/>
                </a:lnTo>
                <a:lnTo>
                  <a:pt x="1057289" y="775078"/>
                </a:lnTo>
                <a:lnTo>
                  <a:pt x="1030307" y="731008"/>
                </a:lnTo>
                <a:lnTo>
                  <a:pt x="1001897" y="688014"/>
                </a:lnTo>
                <a:lnTo>
                  <a:pt x="971912" y="646221"/>
                </a:lnTo>
                <a:lnTo>
                  <a:pt x="940205" y="605749"/>
                </a:lnTo>
                <a:lnTo>
                  <a:pt x="906627" y="566722"/>
                </a:lnTo>
                <a:lnTo>
                  <a:pt x="871033" y="529262"/>
                </a:lnTo>
                <a:lnTo>
                  <a:pt x="833273" y="493493"/>
                </a:lnTo>
                <a:lnTo>
                  <a:pt x="793202" y="459535"/>
                </a:lnTo>
                <a:lnTo>
                  <a:pt x="1179869" y="763896"/>
                </a:lnTo>
                <a:lnTo>
                  <a:pt x="1194151" y="793253"/>
                </a:lnTo>
                <a:lnTo>
                  <a:pt x="1323478" y="895051"/>
                </a:lnTo>
                <a:lnTo>
                  <a:pt x="1334141" y="1017809"/>
                </a:lnTo>
                <a:lnTo>
                  <a:pt x="1338764" y="1068566"/>
                </a:lnTo>
                <a:lnTo>
                  <a:pt x="1338927" y="1095610"/>
                </a:lnTo>
                <a:lnTo>
                  <a:pt x="1332460" y="1115267"/>
                </a:lnTo>
                <a:lnTo>
                  <a:pt x="1317707" y="1129385"/>
                </a:lnTo>
                <a:lnTo>
                  <a:pt x="1293013" y="1139812"/>
                </a:lnTo>
                <a:lnTo>
                  <a:pt x="1283647" y="1142757"/>
                </a:lnTo>
                <a:lnTo>
                  <a:pt x="1255628" y="1151858"/>
                </a:lnTo>
                <a:lnTo>
                  <a:pt x="1234761" y="1156837"/>
                </a:lnTo>
                <a:lnTo>
                  <a:pt x="1214460" y="1157604"/>
                </a:lnTo>
                <a:lnTo>
                  <a:pt x="1207644" y="1155939"/>
                </a:lnTo>
                <a:lnTo>
                  <a:pt x="1017160" y="1006001"/>
                </a:lnTo>
                <a:lnTo>
                  <a:pt x="974175" y="976927"/>
                </a:lnTo>
                <a:lnTo>
                  <a:pt x="929281" y="950843"/>
                </a:lnTo>
                <a:lnTo>
                  <a:pt x="869310" y="920439"/>
                </a:lnTo>
                <a:lnTo>
                  <a:pt x="851833" y="911360"/>
                </a:lnTo>
                <a:close/>
              </a:path>
              <a:path w="1339215" h="1157604">
                <a:moveTo>
                  <a:pt x="1176385" y="1141204"/>
                </a:moveTo>
                <a:lnTo>
                  <a:pt x="1057939" y="1038556"/>
                </a:lnTo>
                <a:lnTo>
                  <a:pt x="1017160" y="1006001"/>
                </a:lnTo>
                <a:lnTo>
                  <a:pt x="1207644" y="1155939"/>
                </a:lnTo>
                <a:lnTo>
                  <a:pt x="1194932" y="1152834"/>
                </a:lnTo>
                <a:lnTo>
                  <a:pt x="1176385" y="114120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5176" y="1821359"/>
            <a:ext cx="5019675" cy="1104900"/>
          </a:xfrm>
          <a:custGeom>
            <a:avLst/>
            <a:gdLst/>
            <a:ahLst/>
            <a:cxnLst/>
            <a:rect l="l" t="t" r="r" b="b"/>
            <a:pathLst>
              <a:path w="5019675" h="1104900">
                <a:moveTo>
                  <a:pt x="3764377" y="1104899"/>
                </a:moveTo>
                <a:lnTo>
                  <a:pt x="0" y="1104899"/>
                </a:lnTo>
                <a:lnTo>
                  <a:pt x="0" y="0"/>
                </a:lnTo>
                <a:lnTo>
                  <a:pt x="3764377" y="0"/>
                </a:lnTo>
                <a:lnTo>
                  <a:pt x="5019169" y="552449"/>
                </a:lnTo>
                <a:lnTo>
                  <a:pt x="3764377" y="11048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8142" y="4435701"/>
            <a:ext cx="5048250" cy="1419225"/>
          </a:xfrm>
          <a:custGeom>
            <a:avLst/>
            <a:gdLst/>
            <a:ahLst/>
            <a:cxnLst/>
            <a:rect l="l" t="t" r="r" b="b"/>
            <a:pathLst>
              <a:path w="5048250" h="1419225">
                <a:moveTo>
                  <a:pt x="3785978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785978" y="0"/>
                </a:lnTo>
                <a:lnTo>
                  <a:pt x="5047970" y="709612"/>
                </a:lnTo>
                <a:lnTo>
                  <a:pt x="3785978" y="1419224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9966" y="7211137"/>
            <a:ext cx="4305300" cy="1104900"/>
            <a:chOff x="1659966" y="7211137"/>
            <a:chExt cx="4305300" cy="1104900"/>
          </a:xfrm>
        </p:grpSpPr>
        <p:sp>
          <p:nvSpPr>
            <p:cNvPr id="6" name="object 6"/>
            <p:cNvSpPr/>
            <p:nvPr/>
          </p:nvSpPr>
          <p:spPr>
            <a:xfrm>
              <a:off x="1659966" y="7211137"/>
              <a:ext cx="4305300" cy="1104900"/>
            </a:xfrm>
            <a:custGeom>
              <a:avLst/>
              <a:gdLst/>
              <a:ahLst/>
              <a:cxnLst/>
              <a:rect l="l" t="t" r="r" b="b"/>
              <a:pathLst>
                <a:path w="4305300" h="1104900">
                  <a:moveTo>
                    <a:pt x="4305126" y="1104899"/>
                  </a:moveTo>
                  <a:lnTo>
                    <a:pt x="0" y="1104899"/>
                  </a:lnTo>
                  <a:lnTo>
                    <a:pt x="0" y="0"/>
                  </a:lnTo>
                  <a:lnTo>
                    <a:pt x="4305126" y="0"/>
                  </a:lnTo>
                  <a:lnTo>
                    <a:pt x="4305126" y="1104899"/>
                  </a:lnTo>
                  <a:close/>
                </a:path>
              </a:pathLst>
            </a:custGeom>
            <a:solidFill>
              <a:srgbClr val="F0EF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4811" y="7657184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328342" y="91473"/>
                  </a:moveTo>
                  <a:lnTo>
                    <a:pt x="328342" y="176657"/>
                  </a:lnTo>
                  <a:lnTo>
                    <a:pt x="0" y="176657"/>
                  </a:lnTo>
                  <a:lnTo>
                    <a:pt x="0" y="91473"/>
                  </a:lnTo>
                  <a:lnTo>
                    <a:pt x="328342" y="91473"/>
                  </a:lnTo>
                  <a:close/>
                </a:path>
                <a:path w="469900" h="287654">
                  <a:moveTo>
                    <a:pt x="469705" y="134924"/>
                  </a:moveTo>
                  <a:lnTo>
                    <a:pt x="328342" y="287571"/>
                  </a:lnTo>
                  <a:lnTo>
                    <a:pt x="328342" y="0"/>
                  </a:lnTo>
                  <a:lnTo>
                    <a:pt x="469705" y="134924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14811" y="7657184"/>
              <a:ext cx="469900" cy="287655"/>
            </a:xfrm>
            <a:custGeom>
              <a:avLst/>
              <a:gdLst/>
              <a:ahLst/>
              <a:cxnLst/>
              <a:rect l="l" t="t" r="r" b="b"/>
              <a:pathLst>
                <a:path w="469900" h="287654">
                  <a:moveTo>
                    <a:pt x="0" y="176660"/>
                  </a:moveTo>
                  <a:lnTo>
                    <a:pt x="0" y="91473"/>
                  </a:lnTo>
                  <a:lnTo>
                    <a:pt x="328342" y="91473"/>
                  </a:lnTo>
                  <a:lnTo>
                    <a:pt x="328342" y="0"/>
                  </a:lnTo>
                  <a:lnTo>
                    <a:pt x="469705" y="134924"/>
                  </a:lnTo>
                  <a:lnTo>
                    <a:pt x="328342" y="287571"/>
                  </a:lnTo>
                  <a:lnTo>
                    <a:pt x="328342" y="176657"/>
                  </a:lnTo>
                  <a:lnTo>
                    <a:pt x="0" y="176657"/>
                  </a:lnTo>
                  <a:close/>
                </a:path>
              </a:pathLst>
            </a:custGeom>
            <a:ln w="3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09237" y="2019842"/>
            <a:ext cx="229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FFAB00"/>
                </a:solidFill>
                <a:latin typeface="Roboto"/>
                <a:cs typeface="Roboto"/>
              </a:rPr>
              <a:t>Modelação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76314" y="4824605"/>
            <a:ext cx="3221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solidFill>
                  <a:srgbClr val="FFAB00"/>
                </a:solidFill>
                <a:latin typeface="Roboto"/>
                <a:cs typeface="Roboto"/>
              </a:rPr>
              <a:t>Implementação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685426" y="395706"/>
            <a:ext cx="6420973" cy="846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45" dirty="0"/>
              <a:t>Transformação</a:t>
            </a:r>
            <a:endParaRPr sz="5350"/>
          </a:p>
        </p:txBody>
      </p:sp>
      <p:sp>
        <p:nvSpPr>
          <p:cNvPr id="12" name="object 12"/>
          <p:cNvSpPr txBox="1"/>
          <p:nvPr/>
        </p:nvSpPr>
        <p:spPr>
          <a:xfrm>
            <a:off x="1659966" y="7211137"/>
            <a:ext cx="4305300" cy="11049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026794">
              <a:lnSpc>
                <a:spcPct val="100000"/>
              </a:lnSpc>
              <a:spcBef>
                <a:spcPts val="5"/>
              </a:spcBef>
            </a:pPr>
            <a:r>
              <a:rPr sz="2500" spc="165" dirty="0">
                <a:solidFill>
                  <a:srgbClr val="FFAB00"/>
                </a:solidFill>
                <a:latin typeface="Tahoma"/>
                <a:cs typeface="Tahoma"/>
              </a:rPr>
              <a:t>Variação</a:t>
            </a:r>
            <a:r>
              <a:rPr sz="2500" spc="-160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FFAB00"/>
                </a:solidFill>
                <a:latin typeface="Tahoma"/>
                <a:cs typeface="Tahoma"/>
              </a:rPr>
              <a:t>tipo</a:t>
            </a:r>
            <a:r>
              <a:rPr sz="2500" spc="-160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FFAB00"/>
                </a:solidFill>
                <a:latin typeface="Tahoma"/>
                <a:cs typeface="Tahoma"/>
              </a:rPr>
              <a:t>2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078" y="3650772"/>
            <a:ext cx="7714031" cy="10042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3181" y="7190202"/>
            <a:ext cx="6921610" cy="10357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5689" y="664270"/>
            <a:ext cx="4872309" cy="3314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6178" y="6816176"/>
            <a:ext cx="12926022" cy="2723515"/>
          </a:xfrm>
          <a:prstGeom prst="rect">
            <a:avLst/>
          </a:prstGeom>
        </p:spPr>
        <p:txBody>
          <a:bodyPr vert="horz" wrap="square" lIns="0" tIns="291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11950" b="1" spc="60" dirty="0">
                <a:solidFill>
                  <a:srgbClr val="E1A10A"/>
                </a:solidFill>
                <a:latin typeface="Roboto"/>
                <a:cs typeface="Roboto"/>
              </a:rPr>
              <a:t>Carregamento</a:t>
            </a:r>
            <a:endParaRPr sz="11950" dirty="0">
              <a:latin typeface="Roboto"/>
              <a:cs typeface="Roboto"/>
            </a:endParaRPr>
          </a:p>
          <a:p>
            <a:pPr marL="161925">
              <a:lnSpc>
                <a:spcPct val="100000"/>
              </a:lnSpc>
              <a:spcBef>
                <a:spcPts val="625"/>
              </a:spcBef>
            </a:pPr>
            <a:r>
              <a:rPr sz="3400" spc="130" dirty="0">
                <a:solidFill>
                  <a:srgbClr val="FFAB00"/>
                </a:solidFill>
                <a:latin typeface="Trebuchet MS"/>
                <a:cs typeface="Trebuchet MS"/>
              </a:rPr>
              <a:t>Passo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35" dirty="0">
                <a:solidFill>
                  <a:srgbClr val="FFAB00"/>
                </a:solidFill>
                <a:latin typeface="Trebuchet MS"/>
                <a:cs typeface="Trebuchet MS"/>
              </a:rPr>
              <a:t>referente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85" dirty="0">
                <a:solidFill>
                  <a:srgbClr val="FFAB00"/>
                </a:solidFill>
                <a:latin typeface="Trebuchet MS"/>
                <a:cs typeface="Trebuchet MS"/>
              </a:rPr>
              <a:t>ao</a:t>
            </a:r>
            <a:r>
              <a:rPr sz="3400" spc="-14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95" dirty="0">
                <a:solidFill>
                  <a:srgbClr val="FFAB00"/>
                </a:solidFill>
                <a:latin typeface="Trebuchet MS"/>
                <a:cs typeface="Trebuchet MS"/>
              </a:rPr>
              <a:t>processo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65" dirty="0">
                <a:solidFill>
                  <a:srgbClr val="FFAB00"/>
                </a:solidFill>
                <a:latin typeface="Trebuchet MS"/>
                <a:cs typeface="Trebuchet MS"/>
              </a:rPr>
              <a:t>de</a:t>
            </a:r>
            <a:r>
              <a:rPr sz="3400" spc="-14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3572" y="5928115"/>
            <a:ext cx="3162299" cy="3333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43845" y="6963784"/>
            <a:ext cx="4448174" cy="12572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33088" y="4857449"/>
            <a:ext cx="965200" cy="1523365"/>
          </a:xfrm>
          <a:custGeom>
            <a:avLst/>
            <a:gdLst/>
            <a:ahLst/>
            <a:cxnLst/>
            <a:rect l="l" t="t" r="r" b="b"/>
            <a:pathLst>
              <a:path w="965200" h="1523364">
                <a:moveTo>
                  <a:pt x="965125" y="1234986"/>
                </a:moveTo>
                <a:lnTo>
                  <a:pt x="940587" y="1299514"/>
                </a:lnTo>
                <a:lnTo>
                  <a:pt x="915010" y="1337599"/>
                </a:lnTo>
                <a:lnTo>
                  <a:pt x="881279" y="1368949"/>
                </a:lnTo>
                <a:lnTo>
                  <a:pt x="838020" y="1392510"/>
                </a:lnTo>
                <a:lnTo>
                  <a:pt x="742068" y="1431815"/>
                </a:lnTo>
                <a:lnTo>
                  <a:pt x="694021" y="1451198"/>
                </a:lnTo>
                <a:lnTo>
                  <a:pt x="645640" y="1469630"/>
                </a:lnTo>
                <a:lnTo>
                  <a:pt x="596711" y="1486531"/>
                </a:lnTo>
                <a:lnTo>
                  <a:pt x="547019" y="1501324"/>
                </a:lnTo>
                <a:lnTo>
                  <a:pt x="496350" y="1513430"/>
                </a:lnTo>
                <a:lnTo>
                  <a:pt x="425558" y="1523198"/>
                </a:lnTo>
                <a:lnTo>
                  <a:pt x="440985" y="1487795"/>
                </a:lnTo>
                <a:lnTo>
                  <a:pt x="456568" y="1456697"/>
                </a:lnTo>
                <a:lnTo>
                  <a:pt x="476987" y="1431699"/>
                </a:lnTo>
                <a:lnTo>
                  <a:pt x="506920" y="1414592"/>
                </a:lnTo>
                <a:lnTo>
                  <a:pt x="606410" y="1379428"/>
                </a:lnTo>
                <a:lnTo>
                  <a:pt x="541629" y="1351444"/>
                </a:lnTo>
                <a:lnTo>
                  <a:pt x="479434" y="1322196"/>
                </a:lnTo>
                <a:lnTo>
                  <a:pt x="436598" y="1299426"/>
                </a:lnTo>
                <a:lnTo>
                  <a:pt x="395161" y="1275005"/>
                </a:lnTo>
                <a:lnTo>
                  <a:pt x="355221" y="1248865"/>
                </a:lnTo>
                <a:lnTo>
                  <a:pt x="316875" y="1220943"/>
                </a:lnTo>
                <a:lnTo>
                  <a:pt x="280222" y="1191171"/>
                </a:lnTo>
                <a:lnTo>
                  <a:pt x="245359" y="1159485"/>
                </a:lnTo>
                <a:lnTo>
                  <a:pt x="212385" y="1125818"/>
                </a:lnTo>
                <a:lnTo>
                  <a:pt x="181396" y="1090107"/>
                </a:lnTo>
                <a:lnTo>
                  <a:pt x="152491" y="1052283"/>
                </a:lnTo>
                <a:lnTo>
                  <a:pt x="125768" y="1012284"/>
                </a:lnTo>
                <a:lnTo>
                  <a:pt x="101324" y="970041"/>
                </a:lnTo>
                <a:lnTo>
                  <a:pt x="79263" y="926656"/>
                </a:lnTo>
                <a:lnTo>
                  <a:pt x="59484" y="882636"/>
                </a:lnTo>
                <a:lnTo>
                  <a:pt x="42188" y="837996"/>
                </a:lnTo>
                <a:lnTo>
                  <a:pt x="27577" y="792751"/>
                </a:lnTo>
                <a:lnTo>
                  <a:pt x="15852" y="746917"/>
                </a:lnTo>
                <a:lnTo>
                  <a:pt x="7213" y="700508"/>
                </a:lnTo>
                <a:lnTo>
                  <a:pt x="1862" y="653540"/>
                </a:lnTo>
                <a:lnTo>
                  <a:pt x="0" y="606028"/>
                </a:lnTo>
                <a:lnTo>
                  <a:pt x="1827" y="557987"/>
                </a:lnTo>
                <a:lnTo>
                  <a:pt x="7544" y="509432"/>
                </a:lnTo>
                <a:lnTo>
                  <a:pt x="17354" y="460378"/>
                </a:lnTo>
                <a:lnTo>
                  <a:pt x="31674" y="411135"/>
                </a:lnTo>
                <a:lnTo>
                  <a:pt x="49950" y="364547"/>
                </a:lnTo>
                <a:lnTo>
                  <a:pt x="71984" y="320519"/>
                </a:lnTo>
                <a:lnTo>
                  <a:pt x="97579" y="278955"/>
                </a:lnTo>
                <a:lnTo>
                  <a:pt x="126536" y="239763"/>
                </a:lnTo>
                <a:lnTo>
                  <a:pt x="158661" y="202846"/>
                </a:lnTo>
                <a:lnTo>
                  <a:pt x="193754" y="168110"/>
                </a:lnTo>
                <a:lnTo>
                  <a:pt x="231619" y="135461"/>
                </a:lnTo>
                <a:lnTo>
                  <a:pt x="272060" y="104804"/>
                </a:lnTo>
                <a:lnTo>
                  <a:pt x="310771" y="79630"/>
                </a:lnTo>
                <a:lnTo>
                  <a:pt x="351175" y="56780"/>
                </a:lnTo>
                <a:lnTo>
                  <a:pt x="433678" y="13664"/>
                </a:lnTo>
                <a:lnTo>
                  <a:pt x="480845" y="0"/>
                </a:lnTo>
                <a:lnTo>
                  <a:pt x="487393" y="11447"/>
                </a:lnTo>
                <a:lnTo>
                  <a:pt x="450745" y="46819"/>
                </a:lnTo>
                <a:lnTo>
                  <a:pt x="419844" y="69190"/>
                </a:lnTo>
                <a:lnTo>
                  <a:pt x="400407" y="78757"/>
                </a:lnTo>
                <a:lnTo>
                  <a:pt x="353869" y="105467"/>
                </a:lnTo>
                <a:lnTo>
                  <a:pt x="312615" y="135432"/>
                </a:lnTo>
                <a:lnTo>
                  <a:pt x="276506" y="168544"/>
                </a:lnTo>
                <a:lnTo>
                  <a:pt x="245402" y="204697"/>
                </a:lnTo>
                <a:lnTo>
                  <a:pt x="219166" y="243784"/>
                </a:lnTo>
                <a:lnTo>
                  <a:pt x="197660" y="285698"/>
                </a:lnTo>
                <a:lnTo>
                  <a:pt x="180743" y="330333"/>
                </a:lnTo>
                <a:lnTo>
                  <a:pt x="168278" y="377581"/>
                </a:lnTo>
                <a:lnTo>
                  <a:pt x="160126" y="427336"/>
                </a:lnTo>
                <a:lnTo>
                  <a:pt x="156148" y="479490"/>
                </a:lnTo>
                <a:lnTo>
                  <a:pt x="156488" y="529850"/>
                </a:lnTo>
                <a:lnTo>
                  <a:pt x="161091" y="579132"/>
                </a:lnTo>
                <a:lnTo>
                  <a:pt x="169753" y="627352"/>
                </a:lnTo>
                <a:lnTo>
                  <a:pt x="182268" y="674525"/>
                </a:lnTo>
                <a:lnTo>
                  <a:pt x="198431" y="720665"/>
                </a:lnTo>
                <a:lnTo>
                  <a:pt x="218038" y="765790"/>
                </a:lnTo>
                <a:lnTo>
                  <a:pt x="240882" y="809913"/>
                </a:lnTo>
                <a:lnTo>
                  <a:pt x="266760" y="853050"/>
                </a:lnTo>
                <a:lnTo>
                  <a:pt x="296749" y="896894"/>
                </a:lnTo>
                <a:lnTo>
                  <a:pt x="329086" y="938363"/>
                </a:lnTo>
                <a:lnTo>
                  <a:pt x="363713" y="977502"/>
                </a:lnTo>
                <a:lnTo>
                  <a:pt x="400573" y="1014355"/>
                </a:lnTo>
                <a:lnTo>
                  <a:pt x="439608" y="1048966"/>
                </a:lnTo>
                <a:lnTo>
                  <a:pt x="480762" y="1081380"/>
                </a:lnTo>
                <a:lnTo>
                  <a:pt x="523977" y="1111640"/>
                </a:lnTo>
                <a:lnTo>
                  <a:pt x="574673" y="1143068"/>
                </a:lnTo>
                <a:lnTo>
                  <a:pt x="588829" y="1149437"/>
                </a:lnTo>
                <a:lnTo>
                  <a:pt x="592153" y="1148781"/>
                </a:lnTo>
                <a:lnTo>
                  <a:pt x="600041" y="1149038"/>
                </a:lnTo>
                <a:lnTo>
                  <a:pt x="572586" y="1108691"/>
                </a:lnTo>
                <a:lnTo>
                  <a:pt x="533617" y="1043203"/>
                </a:lnTo>
                <a:lnTo>
                  <a:pt x="497254" y="976407"/>
                </a:lnTo>
                <a:lnTo>
                  <a:pt x="487930" y="938896"/>
                </a:lnTo>
                <a:lnTo>
                  <a:pt x="494464" y="902224"/>
                </a:lnTo>
                <a:lnTo>
                  <a:pt x="514716" y="869685"/>
                </a:lnTo>
                <a:lnTo>
                  <a:pt x="554899" y="838016"/>
                </a:lnTo>
                <a:lnTo>
                  <a:pt x="562180" y="829230"/>
                </a:lnTo>
                <a:lnTo>
                  <a:pt x="569165" y="819288"/>
                </a:lnTo>
                <a:lnTo>
                  <a:pt x="576634" y="809257"/>
                </a:lnTo>
                <a:lnTo>
                  <a:pt x="587348" y="810739"/>
                </a:lnTo>
                <a:lnTo>
                  <a:pt x="594340" y="817112"/>
                </a:lnTo>
                <a:lnTo>
                  <a:pt x="599273" y="826085"/>
                </a:lnTo>
                <a:lnTo>
                  <a:pt x="603807" y="835368"/>
                </a:lnTo>
                <a:lnTo>
                  <a:pt x="630329" y="879456"/>
                </a:lnTo>
                <a:lnTo>
                  <a:pt x="659027" y="921832"/>
                </a:lnTo>
                <a:lnTo>
                  <a:pt x="689701" y="962633"/>
                </a:lnTo>
                <a:lnTo>
                  <a:pt x="722152" y="1001998"/>
                </a:lnTo>
                <a:lnTo>
                  <a:pt x="756182" y="1040064"/>
                </a:lnTo>
                <a:lnTo>
                  <a:pt x="791593" y="1076969"/>
                </a:lnTo>
                <a:lnTo>
                  <a:pt x="828186" y="1112851"/>
                </a:lnTo>
                <a:lnTo>
                  <a:pt x="881391" y="1156680"/>
                </a:lnTo>
                <a:lnTo>
                  <a:pt x="937743" y="1197082"/>
                </a:lnTo>
                <a:lnTo>
                  <a:pt x="955150" y="1210356"/>
                </a:lnTo>
                <a:lnTo>
                  <a:pt x="963995" y="1221422"/>
                </a:lnTo>
                <a:lnTo>
                  <a:pt x="965125" y="1234986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469" y="2548176"/>
            <a:ext cx="1339215" cy="1157605"/>
          </a:xfrm>
          <a:custGeom>
            <a:avLst/>
            <a:gdLst/>
            <a:ahLst/>
            <a:cxnLst/>
            <a:rect l="l" t="t" r="r" b="b"/>
            <a:pathLst>
              <a:path w="1339215" h="1157604">
                <a:moveTo>
                  <a:pt x="1323478" y="895051"/>
                </a:moveTo>
                <a:lnTo>
                  <a:pt x="1194151" y="793253"/>
                </a:lnTo>
                <a:lnTo>
                  <a:pt x="1197579" y="792972"/>
                </a:lnTo>
                <a:lnTo>
                  <a:pt x="1199285" y="792765"/>
                </a:lnTo>
                <a:lnTo>
                  <a:pt x="1200704" y="758398"/>
                </a:lnTo>
                <a:lnTo>
                  <a:pt x="1201373" y="741216"/>
                </a:lnTo>
                <a:lnTo>
                  <a:pt x="1201871" y="724011"/>
                </a:lnTo>
                <a:lnTo>
                  <a:pt x="1203712" y="710067"/>
                </a:lnTo>
                <a:lnTo>
                  <a:pt x="1229348" y="680807"/>
                </a:lnTo>
                <a:lnTo>
                  <a:pt x="1264564" y="666011"/>
                </a:lnTo>
                <a:lnTo>
                  <a:pt x="1283471" y="663044"/>
                </a:lnTo>
                <a:lnTo>
                  <a:pt x="1304112" y="665172"/>
                </a:lnTo>
                <a:lnTo>
                  <a:pt x="1323478" y="895051"/>
                </a:lnTo>
                <a:close/>
              </a:path>
              <a:path w="1339215" h="1157604">
                <a:moveTo>
                  <a:pt x="8463" y="85611"/>
                </a:moveTo>
                <a:lnTo>
                  <a:pt x="1822" y="71162"/>
                </a:lnTo>
                <a:lnTo>
                  <a:pt x="0" y="47903"/>
                </a:lnTo>
                <a:lnTo>
                  <a:pt x="13" y="40544"/>
                </a:lnTo>
                <a:lnTo>
                  <a:pt x="291" y="33146"/>
                </a:lnTo>
                <a:lnTo>
                  <a:pt x="691" y="25621"/>
                </a:lnTo>
                <a:lnTo>
                  <a:pt x="1072" y="17880"/>
                </a:lnTo>
                <a:lnTo>
                  <a:pt x="21935" y="7639"/>
                </a:lnTo>
                <a:lnTo>
                  <a:pt x="43564" y="1930"/>
                </a:lnTo>
                <a:lnTo>
                  <a:pt x="65840" y="0"/>
                </a:lnTo>
                <a:lnTo>
                  <a:pt x="88742" y="1083"/>
                </a:lnTo>
                <a:lnTo>
                  <a:pt x="136737" y="8246"/>
                </a:lnTo>
                <a:lnTo>
                  <a:pt x="183758" y="19191"/>
                </a:lnTo>
                <a:lnTo>
                  <a:pt x="230004" y="32989"/>
                </a:lnTo>
                <a:lnTo>
                  <a:pt x="275670" y="48710"/>
                </a:lnTo>
                <a:lnTo>
                  <a:pt x="366035" y="81567"/>
                </a:lnTo>
                <a:lnTo>
                  <a:pt x="456005" y="115595"/>
                </a:lnTo>
                <a:lnTo>
                  <a:pt x="500739" y="133233"/>
                </a:lnTo>
                <a:lnTo>
                  <a:pt x="545250" y="151384"/>
                </a:lnTo>
                <a:lnTo>
                  <a:pt x="588793" y="170601"/>
                </a:lnTo>
                <a:lnTo>
                  <a:pt x="631431" y="191540"/>
                </a:lnTo>
                <a:lnTo>
                  <a:pt x="673219" y="214038"/>
                </a:lnTo>
                <a:lnTo>
                  <a:pt x="714213" y="237934"/>
                </a:lnTo>
                <a:lnTo>
                  <a:pt x="754468" y="263064"/>
                </a:lnTo>
                <a:lnTo>
                  <a:pt x="794039" y="289266"/>
                </a:lnTo>
                <a:lnTo>
                  <a:pt x="832983" y="316376"/>
                </a:lnTo>
                <a:lnTo>
                  <a:pt x="874868" y="348065"/>
                </a:lnTo>
                <a:lnTo>
                  <a:pt x="914458" y="381815"/>
                </a:lnTo>
                <a:lnTo>
                  <a:pt x="951820" y="417548"/>
                </a:lnTo>
                <a:lnTo>
                  <a:pt x="987021" y="455185"/>
                </a:lnTo>
                <a:lnTo>
                  <a:pt x="1020128" y="494647"/>
                </a:lnTo>
                <a:lnTo>
                  <a:pt x="1051208" y="535854"/>
                </a:lnTo>
                <a:lnTo>
                  <a:pt x="1080327" y="578729"/>
                </a:lnTo>
                <a:lnTo>
                  <a:pt x="1107553" y="623193"/>
                </a:lnTo>
                <a:lnTo>
                  <a:pt x="1132952" y="669166"/>
                </a:lnTo>
                <a:lnTo>
                  <a:pt x="1179869" y="763896"/>
                </a:lnTo>
                <a:lnTo>
                  <a:pt x="793202" y="459535"/>
                </a:lnTo>
                <a:lnTo>
                  <a:pt x="754032" y="429192"/>
                </a:lnTo>
                <a:lnTo>
                  <a:pt x="713902" y="400121"/>
                </a:lnTo>
                <a:lnTo>
                  <a:pt x="672830" y="372382"/>
                </a:lnTo>
                <a:lnTo>
                  <a:pt x="630840" y="346035"/>
                </a:lnTo>
                <a:lnTo>
                  <a:pt x="587951" y="321140"/>
                </a:lnTo>
                <a:lnTo>
                  <a:pt x="544184" y="297759"/>
                </a:lnTo>
                <a:lnTo>
                  <a:pt x="499562" y="275951"/>
                </a:lnTo>
                <a:lnTo>
                  <a:pt x="406567" y="233541"/>
                </a:lnTo>
                <a:lnTo>
                  <a:pt x="312911" y="192563"/>
                </a:lnTo>
                <a:lnTo>
                  <a:pt x="254021" y="167604"/>
                </a:lnTo>
                <a:lnTo>
                  <a:pt x="171472" y="133418"/>
                </a:lnTo>
                <a:lnTo>
                  <a:pt x="109085" y="114209"/>
                </a:lnTo>
                <a:lnTo>
                  <a:pt x="44696" y="100485"/>
                </a:lnTo>
                <a:lnTo>
                  <a:pt x="22047" y="94351"/>
                </a:lnTo>
                <a:lnTo>
                  <a:pt x="8463" y="85611"/>
                </a:lnTo>
                <a:close/>
              </a:path>
              <a:path w="1339215" h="1157604">
                <a:moveTo>
                  <a:pt x="851833" y="911360"/>
                </a:moveTo>
                <a:lnTo>
                  <a:pt x="859048" y="903146"/>
                </a:lnTo>
                <a:lnTo>
                  <a:pt x="865348" y="895586"/>
                </a:lnTo>
                <a:lnTo>
                  <a:pt x="871431" y="889262"/>
                </a:lnTo>
                <a:lnTo>
                  <a:pt x="877995" y="884760"/>
                </a:lnTo>
                <a:lnTo>
                  <a:pt x="892087" y="878687"/>
                </a:lnTo>
                <a:lnTo>
                  <a:pt x="906610" y="873467"/>
                </a:lnTo>
                <a:lnTo>
                  <a:pt x="921312" y="868612"/>
                </a:lnTo>
                <a:lnTo>
                  <a:pt x="935944" y="863635"/>
                </a:lnTo>
                <a:lnTo>
                  <a:pt x="951293" y="859874"/>
                </a:lnTo>
                <a:lnTo>
                  <a:pt x="966476" y="859334"/>
                </a:lnTo>
                <a:lnTo>
                  <a:pt x="981495" y="861748"/>
                </a:lnTo>
                <a:lnTo>
                  <a:pt x="996347" y="866848"/>
                </a:lnTo>
                <a:lnTo>
                  <a:pt x="1132227" y="925776"/>
                </a:lnTo>
                <a:lnTo>
                  <a:pt x="1131904" y="920755"/>
                </a:lnTo>
                <a:lnTo>
                  <a:pt x="1107557" y="865959"/>
                </a:lnTo>
                <a:lnTo>
                  <a:pt x="1082990" y="820103"/>
                </a:lnTo>
                <a:lnTo>
                  <a:pt x="1057289" y="775078"/>
                </a:lnTo>
                <a:lnTo>
                  <a:pt x="1030307" y="731008"/>
                </a:lnTo>
                <a:lnTo>
                  <a:pt x="1001897" y="688014"/>
                </a:lnTo>
                <a:lnTo>
                  <a:pt x="971912" y="646221"/>
                </a:lnTo>
                <a:lnTo>
                  <a:pt x="940205" y="605749"/>
                </a:lnTo>
                <a:lnTo>
                  <a:pt x="906627" y="566722"/>
                </a:lnTo>
                <a:lnTo>
                  <a:pt x="871033" y="529262"/>
                </a:lnTo>
                <a:lnTo>
                  <a:pt x="833273" y="493493"/>
                </a:lnTo>
                <a:lnTo>
                  <a:pt x="793202" y="459535"/>
                </a:lnTo>
                <a:lnTo>
                  <a:pt x="1179869" y="763896"/>
                </a:lnTo>
                <a:lnTo>
                  <a:pt x="1194151" y="793253"/>
                </a:lnTo>
                <a:lnTo>
                  <a:pt x="1323478" y="895051"/>
                </a:lnTo>
                <a:lnTo>
                  <a:pt x="1334141" y="1017809"/>
                </a:lnTo>
                <a:lnTo>
                  <a:pt x="1338764" y="1068566"/>
                </a:lnTo>
                <a:lnTo>
                  <a:pt x="1338927" y="1095610"/>
                </a:lnTo>
                <a:lnTo>
                  <a:pt x="1332460" y="1115267"/>
                </a:lnTo>
                <a:lnTo>
                  <a:pt x="1317707" y="1129385"/>
                </a:lnTo>
                <a:lnTo>
                  <a:pt x="1293013" y="1139812"/>
                </a:lnTo>
                <a:lnTo>
                  <a:pt x="1283647" y="1142757"/>
                </a:lnTo>
                <a:lnTo>
                  <a:pt x="1255628" y="1151858"/>
                </a:lnTo>
                <a:lnTo>
                  <a:pt x="1234761" y="1156837"/>
                </a:lnTo>
                <a:lnTo>
                  <a:pt x="1214460" y="1157604"/>
                </a:lnTo>
                <a:lnTo>
                  <a:pt x="1207644" y="1155939"/>
                </a:lnTo>
                <a:lnTo>
                  <a:pt x="1017160" y="1006001"/>
                </a:lnTo>
                <a:lnTo>
                  <a:pt x="974175" y="976927"/>
                </a:lnTo>
                <a:lnTo>
                  <a:pt x="929281" y="950843"/>
                </a:lnTo>
                <a:lnTo>
                  <a:pt x="869310" y="920439"/>
                </a:lnTo>
                <a:lnTo>
                  <a:pt x="851833" y="911360"/>
                </a:lnTo>
                <a:close/>
              </a:path>
              <a:path w="1339215" h="1157604">
                <a:moveTo>
                  <a:pt x="1176385" y="1141204"/>
                </a:moveTo>
                <a:lnTo>
                  <a:pt x="1057939" y="1038556"/>
                </a:lnTo>
                <a:lnTo>
                  <a:pt x="1017160" y="1006001"/>
                </a:lnTo>
                <a:lnTo>
                  <a:pt x="1207644" y="1155939"/>
                </a:lnTo>
                <a:lnTo>
                  <a:pt x="1194932" y="1152834"/>
                </a:lnTo>
                <a:lnTo>
                  <a:pt x="1176385" y="114120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006" y="2027143"/>
            <a:ext cx="8286749" cy="14382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91310" y="3921725"/>
            <a:ext cx="7162800" cy="17049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28377" y="311506"/>
            <a:ext cx="5831205" cy="9988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350" spc="10" dirty="0"/>
              <a:t>Dimensão</a:t>
            </a:r>
            <a:r>
              <a:rPr sz="6350" spc="-55" dirty="0"/>
              <a:t> </a:t>
            </a:r>
            <a:r>
              <a:rPr sz="6350" spc="20" dirty="0"/>
              <a:t>Hotel</a:t>
            </a:r>
            <a:endParaRPr sz="6350"/>
          </a:p>
        </p:txBody>
      </p:sp>
      <p:sp>
        <p:nvSpPr>
          <p:cNvPr id="9" name="object 9"/>
          <p:cNvSpPr txBox="1"/>
          <p:nvPr/>
        </p:nvSpPr>
        <p:spPr>
          <a:xfrm>
            <a:off x="1447513" y="6501226"/>
            <a:ext cx="3962400" cy="13239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342265" marR="318770" algn="ctr">
              <a:lnSpc>
                <a:spcPct val="116700"/>
              </a:lnSpc>
              <a:spcBef>
                <a:spcPts val="280"/>
              </a:spcBef>
            </a:pPr>
            <a:r>
              <a:rPr sz="2250" spc="50" dirty="0">
                <a:solidFill>
                  <a:srgbClr val="FEFEFE"/>
                </a:solidFill>
                <a:latin typeface="Trebuchet MS"/>
                <a:cs typeface="Trebuchet MS"/>
              </a:rPr>
              <a:t>Transferência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30" dirty="0">
                <a:solidFill>
                  <a:srgbClr val="FEFEFE"/>
                </a:solidFill>
                <a:latin typeface="Trebuchet MS"/>
                <a:cs typeface="Trebuchet MS"/>
              </a:rPr>
              <a:t>direta</a:t>
            </a:r>
            <a:r>
              <a:rPr sz="2250" spc="-10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60" dirty="0">
                <a:solidFill>
                  <a:srgbClr val="FEFEFE"/>
                </a:solidFill>
                <a:latin typeface="Trebuchet MS"/>
                <a:cs typeface="Trebuchet MS"/>
              </a:rPr>
              <a:t>dos </a:t>
            </a:r>
            <a:r>
              <a:rPr sz="2250" spc="-66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40" dirty="0">
                <a:solidFill>
                  <a:srgbClr val="FEFEFE"/>
                </a:solidFill>
                <a:latin typeface="Trebuchet MS"/>
                <a:cs typeface="Trebuchet MS"/>
              </a:rPr>
              <a:t>dados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14" dirty="0">
                <a:solidFill>
                  <a:srgbClr val="FEFEFE"/>
                </a:solidFill>
                <a:latin typeface="Trebuchet MS"/>
                <a:cs typeface="Trebuchet MS"/>
              </a:rPr>
              <a:t>da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10" dirty="0">
                <a:solidFill>
                  <a:srgbClr val="FEFEFE"/>
                </a:solidFill>
                <a:latin typeface="Trebuchet MS"/>
                <a:cs typeface="Trebuchet MS"/>
              </a:rPr>
              <a:t>AR</a:t>
            </a:r>
            <a:r>
              <a:rPr sz="2250" spc="-9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sz="2250" spc="-9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45" dirty="0">
                <a:solidFill>
                  <a:srgbClr val="FEFEFE"/>
                </a:solidFill>
                <a:latin typeface="Trebuchet MS"/>
                <a:cs typeface="Trebuchet MS"/>
              </a:rPr>
              <a:t>sua </a:t>
            </a:r>
            <a:r>
              <a:rPr sz="2250" spc="15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250" spc="120" dirty="0">
                <a:solidFill>
                  <a:srgbClr val="FEFEFE"/>
                </a:solidFill>
                <a:latin typeface="Trebuchet MS"/>
                <a:cs typeface="Trebuchet MS"/>
              </a:rPr>
              <a:t>dimensão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8543" y="5045225"/>
            <a:ext cx="1160145" cy="1766570"/>
          </a:xfrm>
          <a:custGeom>
            <a:avLst/>
            <a:gdLst/>
            <a:ahLst/>
            <a:cxnLst/>
            <a:rect l="l" t="t" r="r" b="b"/>
            <a:pathLst>
              <a:path w="1160145" h="1766570">
                <a:moveTo>
                  <a:pt x="1160044" y="1390839"/>
                </a:moveTo>
                <a:lnTo>
                  <a:pt x="1136639" y="1467374"/>
                </a:lnTo>
                <a:lnTo>
                  <a:pt x="1110049" y="1513404"/>
                </a:lnTo>
                <a:lnTo>
                  <a:pt x="1073562" y="1552279"/>
                </a:lnTo>
                <a:lnTo>
                  <a:pt x="1025517" y="1582882"/>
                </a:lnTo>
                <a:lnTo>
                  <a:pt x="884345" y="1652209"/>
                </a:lnTo>
                <a:lnTo>
                  <a:pt x="837015" y="1674631"/>
                </a:lnTo>
                <a:lnTo>
                  <a:pt x="789226" y="1695980"/>
                </a:lnTo>
                <a:lnTo>
                  <a:pt x="740782" y="1715820"/>
                </a:lnTo>
                <a:lnTo>
                  <a:pt x="691488" y="1733712"/>
                </a:lnTo>
                <a:lnTo>
                  <a:pt x="641150" y="1749221"/>
                </a:lnTo>
                <a:lnTo>
                  <a:pt x="560362" y="1766006"/>
                </a:lnTo>
                <a:lnTo>
                  <a:pt x="575465" y="1723863"/>
                </a:lnTo>
                <a:lnTo>
                  <a:pt x="591072" y="1686688"/>
                </a:lnTo>
                <a:lnTo>
                  <a:pt x="612706" y="1656192"/>
                </a:lnTo>
                <a:lnTo>
                  <a:pt x="645890" y="1634086"/>
                </a:lnTo>
                <a:lnTo>
                  <a:pt x="757817" y="1585704"/>
                </a:lnTo>
                <a:lnTo>
                  <a:pt x="681112" y="1558360"/>
                </a:lnTo>
                <a:lnTo>
                  <a:pt x="611276" y="1531041"/>
                </a:lnTo>
                <a:lnTo>
                  <a:pt x="564008" y="1510008"/>
                </a:lnTo>
                <a:lnTo>
                  <a:pt x="517993" y="1487264"/>
                </a:lnTo>
                <a:lnTo>
                  <a:pt x="473316" y="1462745"/>
                </a:lnTo>
                <a:lnTo>
                  <a:pt x="430061" y="1436386"/>
                </a:lnTo>
                <a:lnTo>
                  <a:pt x="388313" y="1408120"/>
                </a:lnTo>
                <a:lnTo>
                  <a:pt x="348156" y="1377881"/>
                </a:lnTo>
                <a:lnTo>
                  <a:pt x="309676" y="1345605"/>
                </a:lnTo>
                <a:lnTo>
                  <a:pt x="272957" y="1311226"/>
                </a:lnTo>
                <a:lnTo>
                  <a:pt x="238084" y="1274677"/>
                </a:lnTo>
                <a:lnTo>
                  <a:pt x="205142" y="1235894"/>
                </a:lnTo>
                <a:lnTo>
                  <a:pt x="174215" y="1194810"/>
                </a:lnTo>
                <a:lnTo>
                  <a:pt x="145388" y="1151361"/>
                </a:lnTo>
                <a:lnTo>
                  <a:pt x="119014" y="1106966"/>
                </a:lnTo>
                <a:lnTo>
                  <a:pt x="94792" y="1061805"/>
                </a:lnTo>
                <a:lnTo>
                  <a:pt x="72901" y="1015879"/>
                </a:lnTo>
                <a:lnTo>
                  <a:pt x="53522" y="969191"/>
                </a:lnTo>
                <a:lnTo>
                  <a:pt x="36832" y="921741"/>
                </a:lnTo>
                <a:lnTo>
                  <a:pt x="23011" y="873532"/>
                </a:lnTo>
                <a:lnTo>
                  <a:pt x="12238" y="824563"/>
                </a:lnTo>
                <a:lnTo>
                  <a:pt x="4692" y="774838"/>
                </a:lnTo>
                <a:lnTo>
                  <a:pt x="553" y="724358"/>
                </a:lnTo>
                <a:lnTo>
                  <a:pt x="0" y="673123"/>
                </a:lnTo>
                <a:lnTo>
                  <a:pt x="3211" y="621135"/>
                </a:lnTo>
                <a:lnTo>
                  <a:pt x="10367" y="568397"/>
                </a:lnTo>
                <a:lnTo>
                  <a:pt x="21659" y="516013"/>
                </a:lnTo>
                <a:lnTo>
                  <a:pt x="36821" y="465876"/>
                </a:lnTo>
                <a:lnTo>
                  <a:pt x="55682" y="417916"/>
                </a:lnTo>
                <a:lnTo>
                  <a:pt x="78072" y="372065"/>
                </a:lnTo>
                <a:lnTo>
                  <a:pt x="103819" y="328255"/>
                </a:lnTo>
                <a:lnTo>
                  <a:pt x="132753" y="286415"/>
                </a:lnTo>
                <a:lnTo>
                  <a:pt x="164703" y="246479"/>
                </a:lnTo>
                <a:lnTo>
                  <a:pt x="199499" y="208376"/>
                </a:lnTo>
                <a:lnTo>
                  <a:pt x="236970" y="172039"/>
                </a:lnTo>
                <a:lnTo>
                  <a:pt x="276944" y="137399"/>
                </a:lnTo>
                <a:lnTo>
                  <a:pt x="319631" y="105283"/>
                </a:lnTo>
                <a:lnTo>
                  <a:pt x="364441" y="75723"/>
                </a:lnTo>
                <a:lnTo>
                  <a:pt x="456207" y="19459"/>
                </a:lnTo>
                <a:lnTo>
                  <a:pt x="509497" y="0"/>
                </a:lnTo>
                <a:lnTo>
                  <a:pt x="517898" y="12732"/>
                </a:lnTo>
                <a:lnTo>
                  <a:pt x="491700" y="42078"/>
                </a:lnTo>
                <a:lnTo>
                  <a:pt x="464427" y="70257"/>
                </a:lnTo>
                <a:lnTo>
                  <a:pt x="422788" y="97325"/>
                </a:lnTo>
                <a:lnTo>
                  <a:pt x="379358" y="125839"/>
                </a:lnTo>
                <a:lnTo>
                  <a:pt x="340342" y="156695"/>
                </a:lnTo>
                <a:lnTo>
                  <a:pt x="305644" y="189829"/>
                </a:lnTo>
                <a:lnTo>
                  <a:pt x="275166" y="225175"/>
                </a:lnTo>
                <a:lnTo>
                  <a:pt x="248812" y="262668"/>
                </a:lnTo>
                <a:lnTo>
                  <a:pt x="226484" y="302242"/>
                </a:lnTo>
                <a:lnTo>
                  <a:pt x="208085" y="343833"/>
                </a:lnTo>
                <a:lnTo>
                  <a:pt x="193519" y="387374"/>
                </a:lnTo>
                <a:lnTo>
                  <a:pt x="182688" y="432801"/>
                </a:lnTo>
                <a:lnTo>
                  <a:pt x="175495" y="480049"/>
                </a:lnTo>
                <a:lnTo>
                  <a:pt x="171844" y="529051"/>
                </a:lnTo>
                <a:lnTo>
                  <a:pt x="171636" y="579743"/>
                </a:lnTo>
                <a:lnTo>
                  <a:pt x="175107" y="631572"/>
                </a:lnTo>
                <a:lnTo>
                  <a:pt x="182414" y="682153"/>
                </a:lnTo>
                <a:lnTo>
                  <a:pt x="193392" y="731508"/>
                </a:lnTo>
                <a:lnTo>
                  <a:pt x="207875" y="779661"/>
                </a:lnTo>
                <a:lnTo>
                  <a:pt x="225700" y="826636"/>
                </a:lnTo>
                <a:lnTo>
                  <a:pt x="246700" y="872457"/>
                </a:lnTo>
                <a:lnTo>
                  <a:pt x="270710" y="917146"/>
                </a:lnTo>
                <a:lnTo>
                  <a:pt x="297567" y="960728"/>
                </a:lnTo>
                <a:lnTo>
                  <a:pt x="327103" y="1003226"/>
                </a:lnTo>
                <a:lnTo>
                  <a:pt x="357165" y="1042170"/>
                </a:lnTo>
                <a:lnTo>
                  <a:pt x="388851" y="1079233"/>
                </a:lnTo>
                <a:lnTo>
                  <a:pt x="422128" y="1114443"/>
                </a:lnTo>
                <a:lnTo>
                  <a:pt x="456964" y="1147828"/>
                </a:lnTo>
                <a:lnTo>
                  <a:pt x="493328" y="1179418"/>
                </a:lnTo>
                <a:lnTo>
                  <a:pt x="531188" y="1209241"/>
                </a:lnTo>
                <a:lnTo>
                  <a:pt x="570512" y="1237325"/>
                </a:lnTo>
                <a:lnTo>
                  <a:pt x="611267" y="1263698"/>
                </a:lnTo>
                <a:lnTo>
                  <a:pt x="653421" y="1288389"/>
                </a:lnTo>
                <a:lnTo>
                  <a:pt x="703497" y="1314792"/>
                </a:lnTo>
                <a:lnTo>
                  <a:pt x="720277" y="1321061"/>
                </a:lnTo>
                <a:lnTo>
                  <a:pt x="724055" y="1320044"/>
                </a:lnTo>
                <a:lnTo>
                  <a:pt x="733158" y="1319730"/>
                </a:lnTo>
                <a:lnTo>
                  <a:pt x="706281" y="1285974"/>
                </a:lnTo>
                <a:lnTo>
                  <a:pt x="648708" y="1202471"/>
                </a:lnTo>
                <a:lnTo>
                  <a:pt x="624535" y="1165675"/>
                </a:lnTo>
                <a:lnTo>
                  <a:pt x="601811" y="1128033"/>
                </a:lnTo>
                <a:lnTo>
                  <a:pt x="588253" y="1085372"/>
                </a:lnTo>
                <a:lnTo>
                  <a:pt x="593021" y="1042450"/>
                </a:lnTo>
                <a:lnTo>
                  <a:pt x="613895" y="1003246"/>
                </a:lnTo>
                <a:lnTo>
                  <a:pt x="657788" y="963503"/>
                </a:lnTo>
                <a:lnTo>
                  <a:pt x="665512" y="952778"/>
                </a:lnTo>
                <a:lnTo>
                  <a:pt x="672808" y="940737"/>
                </a:lnTo>
                <a:lnTo>
                  <a:pt x="680655" y="928557"/>
                </a:lnTo>
                <a:lnTo>
                  <a:pt x="693104" y="929440"/>
                </a:lnTo>
                <a:lnTo>
                  <a:pt x="701636" y="936269"/>
                </a:lnTo>
                <a:lnTo>
                  <a:pt x="707991" y="946265"/>
                </a:lnTo>
                <a:lnTo>
                  <a:pt x="713910" y="956650"/>
                </a:lnTo>
                <a:lnTo>
                  <a:pt x="743401" y="999591"/>
                </a:lnTo>
                <a:lnTo>
                  <a:pt x="774732" y="1040869"/>
                </a:lnTo>
                <a:lnTo>
                  <a:pt x="807757" y="1080602"/>
                </a:lnTo>
                <a:lnTo>
                  <a:pt x="842329" y="1118907"/>
                </a:lnTo>
                <a:lnTo>
                  <a:pt x="878302" y="1155901"/>
                </a:lnTo>
                <a:lnTo>
                  <a:pt x="915530" y="1191702"/>
                </a:lnTo>
                <a:lnTo>
                  <a:pt x="953866" y="1226427"/>
                </a:lnTo>
                <a:lnTo>
                  <a:pt x="993165" y="1260192"/>
                </a:lnTo>
                <a:lnTo>
                  <a:pt x="1024622" y="1284444"/>
                </a:lnTo>
                <a:lnTo>
                  <a:pt x="1057730" y="1306761"/>
                </a:lnTo>
                <a:lnTo>
                  <a:pt x="1125662" y="1349122"/>
                </a:lnTo>
                <a:lnTo>
                  <a:pt x="1146705" y="1363125"/>
                </a:lnTo>
                <a:lnTo>
                  <a:pt x="1157723" y="1375239"/>
                </a:lnTo>
                <a:lnTo>
                  <a:pt x="1160044" y="1390839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8516" y="2359002"/>
            <a:ext cx="1504315" cy="946150"/>
          </a:xfrm>
          <a:custGeom>
            <a:avLst/>
            <a:gdLst/>
            <a:ahLst/>
            <a:cxnLst/>
            <a:rect l="l" t="t" r="r" b="b"/>
            <a:pathLst>
              <a:path w="1504315" h="946150">
                <a:moveTo>
                  <a:pt x="1454210" y="668137"/>
                </a:moveTo>
                <a:lnTo>
                  <a:pt x="1309223" y="590246"/>
                </a:lnTo>
                <a:lnTo>
                  <a:pt x="1312550" y="589376"/>
                </a:lnTo>
                <a:lnTo>
                  <a:pt x="1314194" y="588877"/>
                </a:lnTo>
                <a:lnTo>
                  <a:pt x="1309647" y="554782"/>
                </a:lnTo>
                <a:lnTo>
                  <a:pt x="1307334" y="537744"/>
                </a:lnTo>
                <a:lnTo>
                  <a:pt x="1304848" y="520712"/>
                </a:lnTo>
                <a:lnTo>
                  <a:pt x="1304248" y="506660"/>
                </a:lnTo>
                <a:lnTo>
                  <a:pt x="1324436" y="473407"/>
                </a:lnTo>
                <a:lnTo>
                  <a:pt x="1356562" y="452742"/>
                </a:lnTo>
                <a:lnTo>
                  <a:pt x="1395368" y="445073"/>
                </a:lnTo>
                <a:lnTo>
                  <a:pt x="1454210" y="668137"/>
                </a:lnTo>
                <a:close/>
              </a:path>
              <a:path w="1504315" h="946150">
                <a:moveTo>
                  <a:pt x="18994" y="98388"/>
                </a:moveTo>
                <a:lnTo>
                  <a:pt x="4135" y="62713"/>
                </a:lnTo>
                <a:lnTo>
                  <a:pt x="961" y="40647"/>
                </a:lnTo>
                <a:lnTo>
                  <a:pt x="0" y="32955"/>
                </a:lnTo>
                <a:lnTo>
                  <a:pt x="39090" y="9897"/>
                </a:lnTo>
                <a:lnTo>
                  <a:pt x="83440" y="1247"/>
                </a:lnTo>
                <a:lnTo>
                  <a:pt x="131950" y="0"/>
                </a:lnTo>
                <a:lnTo>
                  <a:pt x="180156" y="2645"/>
                </a:lnTo>
                <a:lnTo>
                  <a:pt x="228091" y="8234"/>
                </a:lnTo>
                <a:lnTo>
                  <a:pt x="275789" y="15818"/>
                </a:lnTo>
                <a:lnTo>
                  <a:pt x="370475" y="32547"/>
                </a:lnTo>
                <a:lnTo>
                  <a:pt x="464976" y="50499"/>
                </a:lnTo>
                <a:lnTo>
                  <a:pt x="512086" y="60132"/>
                </a:lnTo>
                <a:lnTo>
                  <a:pt x="559066" y="70309"/>
                </a:lnTo>
                <a:lnTo>
                  <a:pt x="605277" y="81704"/>
                </a:lnTo>
                <a:lnTo>
                  <a:pt x="650894" y="94951"/>
                </a:lnTo>
                <a:lnTo>
                  <a:pt x="695944" y="109881"/>
                </a:lnTo>
                <a:lnTo>
                  <a:pt x="740454" y="126325"/>
                </a:lnTo>
                <a:lnTo>
                  <a:pt x="784449" y="144112"/>
                </a:lnTo>
                <a:lnTo>
                  <a:pt x="827957" y="163073"/>
                </a:lnTo>
                <a:lnTo>
                  <a:pt x="871003" y="183038"/>
                </a:lnTo>
                <a:lnTo>
                  <a:pt x="917739" y="207003"/>
                </a:lnTo>
                <a:lnTo>
                  <a:pt x="962570" y="233396"/>
                </a:lnTo>
                <a:lnTo>
                  <a:pt x="1005551" y="262127"/>
                </a:lnTo>
                <a:lnTo>
                  <a:pt x="1046732" y="293107"/>
                </a:lnTo>
                <a:lnTo>
                  <a:pt x="1086166" y="326246"/>
                </a:lnTo>
                <a:lnTo>
                  <a:pt x="1123906" y="361456"/>
                </a:lnTo>
                <a:lnTo>
                  <a:pt x="1160003" y="398647"/>
                </a:lnTo>
                <a:lnTo>
                  <a:pt x="1194511" y="437730"/>
                </a:lnTo>
                <a:lnTo>
                  <a:pt x="1227480" y="478617"/>
                </a:lnTo>
                <a:lnTo>
                  <a:pt x="1290077" y="563802"/>
                </a:lnTo>
                <a:lnTo>
                  <a:pt x="856587" y="330921"/>
                </a:lnTo>
                <a:lnTo>
                  <a:pt x="812760" y="307811"/>
                </a:lnTo>
                <a:lnTo>
                  <a:pt x="768205" y="286121"/>
                </a:lnTo>
                <a:lnTo>
                  <a:pt x="722954" y="265905"/>
                </a:lnTo>
                <a:lnTo>
                  <a:pt x="677038" y="247219"/>
                </a:lnTo>
                <a:lnTo>
                  <a:pt x="630490" y="230119"/>
                </a:lnTo>
                <a:lnTo>
                  <a:pt x="583338" y="214662"/>
                </a:lnTo>
                <a:lnTo>
                  <a:pt x="535616" y="200902"/>
                </a:lnTo>
                <a:lnTo>
                  <a:pt x="436687" y="175219"/>
                </a:lnTo>
                <a:lnTo>
                  <a:pt x="337354" y="151060"/>
                </a:lnTo>
                <a:lnTo>
                  <a:pt x="275034" y="136665"/>
                </a:lnTo>
                <a:lnTo>
                  <a:pt x="187815" y="117275"/>
                </a:lnTo>
                <a:lnTo>
                  <a:pt x="123046" y="109148"/>
                </a:lnTo>
                <a:lnTo>
                  <a:pt x="57254" y="106770"/>
                </a:lnTo>
                <a:lnTo>
                  <a:pt x="33885" y="104647"/>
                </a:lnTo>
                <a:lnTo>
                  <a:pt x="18994" y="98388"/>
                </a:lnTo>
                <a:close/>
              </a:path>
              <a:path w="1504315" h="946150">
                <a:moveTo>
                  <a:pt x="992497" y="765790"/>
                </a:moveTo>
                <a:lnTo>
                  <a:pt x="998182" y="756452"/>
                </a:lnTo>
                <a:lnTo>
                  <a:pt x="1003079" y="747916"/>
                </a:lnTo>
                <a:lnTo>
                  <a:pt x="1007977" y="740636"/>
                </a:lnTo>
                <a:lnTo>
                  <a:pt x="1013663" y="735066"/>
                </a:lnTo>
                <a:lnTo>
                  <a:pt x="1026492" y="726647"/>
                </a:lnTo>
                <a:lnTo>
                  <a:pt x="1039893" y="718993"/>
                </a:lnTo>
                <a:lnTo>
                  <a:pt x="1053534" y="711668"/>
                </a:lnTo>
                <a:lnTo>
                  <a:pt x="1067084" y="704235"/>
                </a:lnTo>
                <a:lnTo>
                  <a:pt x="1081551" y="697875"/>
                </a:lnTo>
                <a:lnTo>
                  <a:pt x="1096412" y="694717"/>
                </a:lnTo>
                <a:lnTo>
                  <a:pt x="1111621" y="694497"/>
                </a:lnTo>
                <a:lnTo>
                  <a:pt x="1127132" y="696949"/>
                </a:lnTo>
                <a:lnTo>
                  <a:pt x="1271157" y="731483"/>
                </a:lnTo>
                <a:lnTo>
                  <a:pt x="1269971" y="726594"/>
                </a:lnTo>
                <a:lnTo>
                  <a:pt x="1236512" y="676836"/>
                </a:lnTo>
                <a:lnTo>
                  <a:pt x="1204382" y="635921"/>
                </a:lnTo>
                <a:lnTo>
                  <a:pt x="1171279" y="596021"/>
                </a:lnTo>
                <a:lnTo>
                  <a:pt x="1137081" y="557283"/>
                </a:lnTo>
                <a:lnTo>
                  <a:pt x="1101662" y="519852"/>
                </a:lnTo>
                <a:lnTo>
                  <a:pt x="1064899" y="483876"/>
                </a:lnTo>
                <a:lnTo>
                  <a:pt x="1026668" y="449500"/>
                </a:lnTo>
                <a:lnTo>
                  <a:pt x="986845" y="416870"/>
                </a:lnTo>
                <a:lnTo>
                  <a:pt x="945307" y="386133"/>
                </a:lnTo>
                <a:lnTo>
                  <a:pt x="901929" y="357434"/>
                </a:lnTo>
                <a:lnTo>
                  <a:pt x="856587" y="330921"/>
                </a:lnTo>
                <a:lnTo>
                  <a:pt x="1290077" y="563802"/>
                </a:lnTo>
                <a:lnTo>
                  <a:pt x="1309223" y="590246"/>
                </a:lnTo>
                <a:lnTo>
                  <a:pt x="1454210" y="668137"/>
                </a:lnTo>
                <a:lnTo>
                  <a:pt x="1485948" y="787199"/>
                </a:lnTo>
                <a:lnTo>
                  <a:pt x="1499282" y="836391"/>
                </a:lnTo>
                <a:lnTo>
                  <a:pt x="1504122" y="862999"/>
                </a:lnTo>
                <a:lnTo>
                  <a:pt x="1501152" y="883478"/>
                </a:lnTo>
                <a:lnTo>
                  <a:pt x="1489064" y="899936"/>
                </a:lnTo>
                <a:lnTo>
                  <a:pt x="1466546" y="914478"/>
                </a:lnTo>
                <a:lnTo>
                  <a:pt x="1457831" y="918999"/>
                </a:lnTo>
                <a:lnTo>
                  <a:pt x="1431809" y="932809"/>
                </a:lnTo>
                <a:lnTo>
                  <a:pt x="1412117" y="941323"/>
                </a:lnTo>
                <a:lnTo>
                  <a:pt x="1392255" y="945590"/>
                </a:lnTo>
                <a:lnTo>
                  <a:pt x="1385254" y="945129"/>
                </a:lnTo>
                <a:lnTo>
                  <a:pt x="1171703" y="830405"/>
                </a:lnTo>
                <a:lnTo>
                  <a:pt x="1124337" y="809205"/>
                </a:lnTo>
                <a:lnTo>
                  <a:pt x="1075608" y="791280"/>
                </a:lnTo>
                <a:lnTo>
                  <a:pt x="1011281" y="771709"/>
                </a:lnTo>
                <a:lnTo>
                  <a:pt x="992497" y="765790"/>
                </a:lnTo>
                <a:close/>
              </a:path>
              <a:path w="1504315" h="946150">
                <a:moveTo>
                  <a:pt x="1351917" y="936025"/>
                </a:moveTo>
                <a:lnTo>
                  <a:pt x="1217500" y="855415"/>
                </a:lnTo>
                <a:lnTo>
                  <a:pt x="1171703" y="830405"/>
                </a:lnTo>
                <a:lnTo>
                  <a:pt x="1385254" y="945129"/>
                </a:lnTo>
                <a:lnTo>
                  <a:pt x="1372196" y="944270"/>
                </a:lnTo>
                <a:lnTo>
                  <a:pt x="1351917" y="936025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561" y="3992963"/>
            <a:ext cx="7931817" cy="996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031" y="2061749"/>
            <a:ext cx="7223722" cy="9204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3039" y="5771359"/>
            <a:ext cx="3962399" cy="3648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03124" y="6263231"/>
            <a:ext cx="4743449" cy="26574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72442" y="311504"/>
            <a:ext cx="5543550" cy="9988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350" spc="10" dirty="0"/>
              <a:t>Dimensão</a:t>
            </a:r>
            <a:r>
              <a:rPr sz="6350" spc="-60" dirty="0"/>
              <a:t> </a:t>
            </a:r>
            <a:r>
              <a:rPr sz="6350" spc="-25" dirty="0"/>
              <a:t>Data</a:t>
            </a:r>
            <a:endParaRPr sz="6350"/>
          </a:p>
        </p:txBody>
      </p:sp>
      <p:sp>
        <p:nvSpPr>
          <p:cNvPr id="9" name="object 9"/>
          <p:cNvSpPr txBox="1"/>
          <p:nvPr/>
        </p:nvSpPr>
        <p:spPr>
          <a:xfrm>
            <a:off x="1028744" y="7171735"/>
            <a:ext cx="3962400" cy="13239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342265" marR="318770" algn="ctr">
              <a:lnSpc>
                <a:spcPct val="116700"/>
              </a:lnSpc>
              <a:spcBef>
                <a:spcPts val="280"/>
              </a:spcBef>
            </a:pPr>
            <a:r>
              <a:rPr sz="2250" spc="-130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250" spc="-3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250" spc="-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5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250" spc="-9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250" spc="-25" dirty="0">
                <a:solidFill>
                  <a:srgbClr val="FEFEFE"/>
                </a:solidFill>
                <a:latin typeface="Verdana"/>
                <a:cs typeface="Verdana"/>
              </a:rPr>
              <a:t>f</a:t>
            </a:r>
            <a:r>
              <a:rPr sz="2250" spc="-6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250" spc="-3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250" spc="-65" dirty="0">
                <a:solidFill>
                  <a:srgbClr val="FEFEFE"/>
                </a:solidFill>
                <a:latin typeface="Verdana"/>
                <a:cs typeface="Verdana"/>
              </a:rPr>
              <a:t>ê</a:t>
            </a:r>
            <a:r>
              <a:rPr sz="2250" spc="-25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250" spc="-90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250" spc="-4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250" spc="-8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250" spc="-4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250" spc="-6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250" spc="-8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250" spc="-8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250" spc="1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250" spc="-65" dirty="0">
                <a:solidFill>
                  <a:srgbClr val="FEFEFE"/>
                </a:solidFill>
                <a:latin typeface="Verdana"/>
                <a:cs typeface="Verdana"/>
              </a:rPr>
              <a:t>s  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250" spc="-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250" spc="1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25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250" spc="-8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10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1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250" spc="-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3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250" spc="-8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8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250" spc="-9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250" spc="-2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250" spc="-60" dirty="0">
                <a:solidFill>
                  <a:srgbClr val="FEFEFE"/>
                </a:solidFill>
                <a:latin typeface="Verdana"/>
                <a:cs typeface="Verdana"/>
              </a:rPr>
              <a:t>a  </a:t>
            </a:r>
            <a:r>
              <a:rPr sz="2250" spc="-45" dirty="0">
                <a:solidFill>
                  <a:srgbClr val="FEFEFE"/>
                </a:solidFill>
                <a:latin typeface="Verdana"/>
                <a:cs typeface="Verdana"/>
              </a:rPr>
              <a:t>dimensão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56990" y="4067712"/>
            <a:ext cx="718185" cy="1363980"/>
          </a:xfrm>
          <a:custGeom>
            <a:avLst/>
            <a:gdLst/>
            <a:ahLst/>
            <a:cxnLst/>
            <a:rect l="l" t="t" r="r" b="b"/>
            <a:pathLst>
              <a:path w="718185" h="1363979">
                <a:moveTo>
                  <a:pt x="714998" y="1238128"/>
                </a:moveTo>
                <a:lnTo>
                  <a:pt x="675459" y="1289262"/>
                </a:lnTo>
                <a:lnTo>
                  <a:pt x="642227" y="1316443"/>
                </a:lnTo>
                <a:lnTo>
                  <a:pt x="603566" y="1335392"/>
                </a:lnTo>
                <a:lnTo>
                  <a:pt x="558538" y="1344794"/>
                </a:lnTo>
                <a:lnTo>
                  <a:pt x="462207" y="1354050"/>
                </a:lnTo>
                <a:lnTo>
                  <a:pt x="414052" y="1358418"/>
                </a:lnTo>
                <a:lnTo>
                  <a:pt x="365860" y="1361844"/>
                </a:lnTo>
                <a:lnTo>
                  <a:pt x="317597" y="1363752"/>
                </a:lnTo>
                <a:lnTo>
                  <a:pt x="269230" y="1363566"/>
                </a:lnTo>
                <a:lnTo>
                  <a:pt x="220728" y="1360711"/>
                </a:lnTo>
                <a:lnTo>
                  <a:pt x="206778" y="1359015"/>
                </a:lnTo>
                <a:lnTo>
                  <a:pt x="154918" y="1350325"/>
                </a:lnTo>
                <a:lnTo>
                  <a:pt x="178363" y="1322802"/>
                </a:lnTo>
                <a:lnTo>
                  <a:pt x="200769" y="1299175"/>
                </a:lnTo>
                <a:lnTo>
                  <a:pt x="225820" y="1282314"/>
                </a:lnTo>
                <a:lnTo>
                  <a:pt x="257197" y="1275089"/>
                </a:lnTo>
                <a:lnTo>
                  <a:pt x="355550" y="1270496"/>
                </a:lnTo>
                <a:lnTo>
                  <a:pt x="305430" y="1227940"/>
                </a:lnTo>
                <a:lnTo>
                  <a:pt x="254989" y="1182090"/>
                </a:lnTo>
                <a:lnTo>
                  <a:pt x="220354" y="1147064"/>
                </a:lnTo>
                <a:lnTo>
                  <a:pt x="187765" y="1110721"/>
                </a:lnTo>
                <a:lnTo>
                  <a:pt x="157358" y="1073019"/>
                </a:lnTo>
                <a:lnTo>
                  <a:pt x="129271" y="1033916"/>
                </a:lnTo>
                <a:lnTo>
                  <a:pt x="103638" y="993370"/>
                </a:lnTo>
                <a:lnTo>
                  <a:pt x="80597" y="951340"/>
                </a:lnTo>
                <a:lnTo>
                  <a:pt x="60285" y="907782"/>
                </a:lnTo>
                <a:lnTo>
                  <a:pt x="42838" y="862656"/>
                </a:lnTo>
                <a:lnTo>
                  <a:pt x="28393" y="815920"/>
                </a:lnTo>
                <a:lnTo>
                  <a:pt x="17086" y="767531"/>
                </a:lnTo>
                <a:lnTo>
                  <a:pt x="8618" y="718253"/>
                </a:lnTo>
                <a:lnTo>
                  <a:pt x="2845" y="669042"/>
                </a:lnTo>
                <a:lnTo>
                  <a:pt x="0" y="619988"/>
                </a:lnTo>
                <a:lnTo>
                  <a:pt x="315" y="571182"/>
                </a:lnTo>
                <a:lnTo>
                  <a:pt x="4024" y="522713"/>
                </a:lnTo>
                <a:lnTo>
                  <a:pt x="11361" y="474673"/>
                </a:lnTo>
                <a:lnTo>
                  <a:pt x="22557" y="427151"/>
                </a:lnTo>
                <a:lnTo>
                  <a:pt x="37847" y="380237"/>
                </a:lnTo>
                <a:lnTo>
                  <a:pt x="57463" y="334023"/>
                </a:lnTo>
                <a:lnTo>
                  <a:pt x="81639" y="288598"/>
                </a:lnTo>
                <a:lnTo>
                  <a:pt x="111365" y="243605"/>
                </a:lnTo>
                <a:lnTo>
                  <a:pt x="144612" y="202950"/>
                </a:lnTo>
                <a:lnTo>
                  <a:pt x="181168" y="166438"/>
                </a:lnTo>
                <a:lnTo>
                  <a:pt x="220817" y="133870"/>
                </a:lnTo>
                <a:lnTo>
                  <a:pt x="263348" y="105051"/>
                </a:lnTo>
                <a:lnTo>
                  <a:pt x="308546" y="79784"/>
                </a:lnTo>
                <a:lnTo>
                  <a:pt x="356198" y="57874"/>
                </a:lnTo>
                <a:lnTo>
                  <a:pt x="406090" y="39122"/>
                </a:lnTo>
                <a:lnTo>
                  <a:pt x="447504" y="27048"/>
                </a:lnTo>
                <a:lnTo>
                  <a:pt x="489790" y="17511"/>
                </a:lnTo>
                <a:lnTo>
                  <a:pt x="575169" y="1208"/>
                </a:lnTo>
                <a:lnTo>
                  <a:pt x="586370" y="0"/>
                </a:lnTo>
                <a:lnTo>
                  <a:pt x="597828" y="220"/>
                </a:lnTo>
                <a:lnTo>
                  <a:pt x="620975" y="1722"/>
                </a:lnTo>
                <a:lnTo>
                  <a:pt x="623683" y="13739"/>
                </a:lnTo>
                <a:lnTo>
                  <a:pt x="595514" y="28428"/>
                </a:lnTo>
                <a:lnTo>
                  <a:pt x="557447" y="45026"/>
                </a:lnTo>
                <a:lnTo>
                  <a:pt x="527687" y="50488"/>
                </a:lnTo>
                <a:lnTo>
                  <a:pt x="478873" y="61823"/>
                </a:lnTo>
                <a:lnTo>
                  <a:pt x="433881" y="77498"/>
                </a:lnTo>
                <a:lnTo>
                  <a:pt x="392616" y="97382"/>
                </a:lnTo>
                <a:lnTo>
                  <a:pt x="354984" y="121341"/>
                </a:lnTo>
                <a:lnTo>
                  <a:pt x="320891" y="149241"/>
                </a:lnTo>
                <a:lnTo>
                  <a:pt x="290242" y="180951"/>
                </a:lnTo>
                <a:lnTo>
                  <a:pt x="262942" y="216335"/>
                </a:lnTo>
                <a:lnTo>
                  <a:pt x="238898" y="255263"/>
                </a:lnTo>
                <a:lnTo>
                  <a:pt x="218014" y="297599"/>
                </a:lnTo>
                <a:lnTo>
                  <a:pt x="200197" y="343213"/>
                </a:lnTo>
                <a:lnTo>
                  <a:pt x="185135" y="394855"/>
                </a:lnTo>
                <a:lnTo>
                  <a:pt x="175390" y="446735"/>
                </a:lnTo>
                <a:lnTo>
                  <a:pt x="170683" y="498789"/>
                </a:lnTo>
                <a:lnTo>
                  <a:pt x="170734" y="550956"/>
                </a:lnTo>
                <a:lnTo>
                  <a:pt x="175263" y="603173"/>
                </a:lnTo>
                <a:lnTo>
                  <a:pt x="183993" y="655378"/>
                </a:lnTo>
                <a:lnTo>
                  <a:pt x="196642" y="707508"/>
                </a:lnTo>
                <a:lnTo>
                  <a:pt x="211394" y="754860"/>
                </a:lnTo>
                <a:lnTo>
                  <a:pt x="228888" y="800721"/>
                </a:lnTo>
                <a:lnTo>
                  <a:pt x="249063" y="845115"/>
                </a:lnTo>
                <a:lnTo>
                  <a:pt x="271854" y="888065"/>
                </a:lnTo>
                <a:lnTo>
                  <a:pt x="297199" y="929597"/>
                </a:lnTo>
                <a:lnTo>
                  <a:pt x="325034" y="969734"/>
                </a:lnTo>
                <a:lnTo>
                  <a:pt x="355298" y="1008500"/>
                </a:lnTo>
                <a:lnTo>
                  <a:pt x="391913" y="1050334"/>
                </a:lnTo>
                <a:lnTo>
                  <a:pt x="405940" y="1060171"/>
                </a:lnTo>
                <a:lnTo>
                  <a:pt x="412905" y="1062533"/>
                </a:lnTo>
                <a:lnTo>
                  <a:pt x="399457" y="1018996"/>
                </a:lnTo>
                <a:lnTo>
                  <a:pt x="382619" y="949842"/>
                </a:lnTo>
                <a:lnTo>
                  <a:pt x="368464" y="880221"/>
                </a:lnTo>
                <a:lnTo>
                  <a:pt x="370411" y="844122"/>
                </a:lnTo>
                <a:lnTo>
                  <a:pt x="386272" y="813059"/>
                </a:lnTo>
                <a:lnTo>
                  <a:pt x="413237" y="789403"/>
                </a:lnTo>
                <a:lnTo>
                  <a:pt x="457740" y="771912"/>
                </a:lnTo>
                <a:lnTo>
                  <a:pt x="466638" y="766015"/>
                </a:lnTo>
                <a:lnTo>
                  <a:pt x="475587" y="759003"/>
                </a:lnTo>
                <a:lnTo>
                  <a:pt x="484993" y="752042"/>
                </a:lnTo>
                <a:lnTo>
                  <a:pt x="494143" y="756263"/>
                </a:lnTo>
                <a:lnTo>
                  <a:pt x="498636" y="763858"/>
                </a:lnTo>
                <a:lnTo>
                  <a:pt x="500580" y="773223"/>
                </a:lnTo>
                <a:lnTo>
                  <a:pt x="502084" y="782759"/>
                </a:lnTo>
                <a:lnTo>
                  <a:pt x="513676" y="829393"/>
                </a:lnTo>
                <a:lnTo>
                  <a:pt x="527677" y="875082"/>
                </a:lnTo>
                <a:lnTo>
                  <a:pt x="543870" y="919895"/>
                </a:lnTo>
                <a:lnTo>
                  <a:pt x="562043" y="963903"/>
                </a:lnTo>
                <a:lnTo>
                  <a:pt x="581979" y="1007175"/>
                </a:lnTo>
                <a:lnTo>
                  <a:pt x="603464" y="1049780"/>
                </a:lnTo>
                <a:lnTo>
                  <a:pt x="626282" y="1091790"/>
                </a:lnTo>
                <a:lnTo>
                  <a:pt x="661743" y="1145403"/>
                </a:lnTo>
                <a:lnTo>
                  <a:pt x="700948" y="1196798"/>
                </a:lnTo>
                <a:lnTo>
                  <a:pt x="712841" y="1213384"/>
                </a:lnTo>
                <a:lnTo>
                  <a:pt x="717702" y="1225681"/>
                </a:lnTo>
                <a:lnTo>
                  <a:pt x="714998" y="1238128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89735" y="2154885"/>
            <a:ext cx="1504315" cy="946150"/>
          </a:xfrm>
          <a:custGeom>
            <a:avLst/>
            <a:gdLst/>
            <a:ahLst/>
            <a:cxnLst/>
            <a:rect l="l" t="t" r="r" b="b"/>
            <a:pathLst>
              <a:path w="1504315" h="946150">
                <a:moveTo>
                  <a:pt x="1454211" y="668137"/>
                </a:moveTo>
                <a:lnTo>
                  <a:pt x="1309224" y="590246"/>
                </a:lnTo>
                <a:lnTo>
                  <a:pt x="1312551" y="589376"/>
                </a:lnTo>
                <a:lnTo>
                  <a:pt x="1314196" y="588877"/>
                </a:lnTo>
                <a:lnTo>
                  <a:pt x="1309648" y="554782"/>
                </a:lnTo>
                <a:lnTo>
                  <a:pt x="1307335" y="537744"/>
                </a:lnTo>
                <a:lnTo>
                  <a:pt x="1304849" y="520712"/>
                </a:lnTo>
                <a:lnTo>
                  <a:pt x="1304250" y="506660"/>
                </a:lnTo>
                <a:lnTo>
                  <a:pt x="1324438" y="473407"/>
                </a:lnTo>
                <a:lnTo>
                  <a:pt x="1356563" y="452742"/>
                </a:lnTo>
                <a:lnTo>
                  <a:pt x="1395369" y="445073"/>
                </a:lnTo>
                <a:lnTo>
                  <a:pt x="1454211" y="668137"/>
                </a:lnTo>
                <a:close/>
              </a:path>
              <a:path w="1504315" h="946150">
                <a:moveTo>
                  <a:pt x="18995" y="98388"/>
                </a:moveTo>
                <a:lnTo>
                  <a:pt x="4136" y="62713"/>
                </a:lnTo>
                <a:lnTo>
                  <a:pt x="962" y="40647"/>
                </a:lnTo>
                <a:lnTo>
                  <a:pt x="0" y="32956"/>
                </a:lnTo>
                <a:lnTo>
                  <a:pt x="39091" y="9897"/>
                </a:lnTo>
                <a:lnTo>
                  <a:pt x="83442" y="1247"/>
                </a:lnTo>
                <a:lnTo>
                  <a:pt x="131952" y="0"/>
                </a:lnTo>
                <a:lnTo>
                  <a:pt x="180158" y="2645"/>
                </a:lnTo>
                <a:lnTo>
                  <a:pt x="228093" y="8234"/>
                </a:lnTo>
                <a:lnTo>
                  <a:pt x="275790" y="15818"/>
                </a:lnTo>
                <a:lnTo>
                  <a:pt x="370477" y="32547"/>
                </a:lnTo>
                <a:lnTo>
                  <a:pt x="464977" y="50499"/>
                </a:lnTo>
                <a:lnTo>
                  <a:pt x="512087" y="60132"/>
                </a:lnTo>
                <a:lnTo>
                  <a:pt x="559067" y="70309"/>
                </a:lnTo>
                <a:lnTo>
                  <a:pt x="605278" y="81704"/>
                </a:lnTo>
                <a:lnTo>
                  <a:pt x="650895" y="94951"/>
                </a:lnTo>
                <a:lnTo>
                  <a:pt x="695946" y="109881"/>
                </a:lnTo>
                <a:lnTo>
                  <a:pt x="740455" y="126325"/>
                </a:lnTo>
                <a:lnTo>
                  <a:pt x="784451" y="144112"/>
                </a:lnTo>
                <a:lnTo>
                  <a:pt x="827958" y="163073"/>
                </a:lnTo>
                <a:lnTo>
                  <a:pt x="871005" y="183038"/>
                </a:lnTo>
                <a:lnTo>
                  <a:pt x="917740" y="207003"/>
                </a:lnTo>
                <a:lnTo>
                  <a:pt x="962572" y="233396"/>
                </a:lnTo>
                <a:lnTo>
                  <a:pt x="1005552" y="262127"/>
                </a:lnTo>
                <a:lnTo>
                  <a:pt x="1046733" y="293107"/>
                </a:lnTo>
                <a:lnTo>
                  <a:pt x="1086168" y="326246"/>
                </a:lnTo>
                <a:lnTo>
                  <a:pt x="1123907" y="361456"/>
                </a:lnTo>
                <a:lnTo>
                  <a:pt x="1160005" y="398647"/>
                </a:lnTo>
                <a:lnTo>
                  <a:pt x="1194512" y="437730"/>
                </a:lnTo>
                <a:lnTo>
                  <a:pt x="1227482" y="478617"/>
                </a:lnTo>
                <a:lnTo>
                  <a:pt x="1290078" y="563802"/>
                </a:lnTo>
                <a:lnTo>
                  <a:pt x="856589" y="330921"/>
                </a:lnTo>
                <a:lnTo>
                  <a:pt x="812761" y="307811"/>
                </a:lnTo>
                <a:lnTo>
                  <a:pt x="768206" y="286121"/>
                </a:lnTo>
                <a:lnTo>
                  <a:pt x="722955" y="265905"/>
                </a:lnTo>
                <a:lnTo>
                  <a:pt x="677040" y="247219"/>
                </a:lnTo>
                <a:lnTo>
                  <a:pt x="630491" y="230119"/>
                </a:lnTo>
                <a:lnTo>
                  <a:pt x="583340" y="214662"/>
                </a:lnTo>
                <a:lnTo>
                  <a:pt x="535617" y="200902"/>
                </a:lnTo>
                <a:lnTo>
                  <a:pt x="436688" y="175219"/>
                </a:lnTo>
                <a:lnTo>
                  <a:pt x="337355" y="151060"/>
                </a:lnTo>
                <a:lnTo>
                  <a:pt x="275035" y="136665"/>
                </a:lnTo>
                <a:lnTo>
                  <a:pt x="187816" y="117275"/>
                </a:lnTo>
                <a:lnTo>
                  <a:pt x="123047" y="109148"/>
                </a:lnTo>
                <a:lnTo>
                  <a:pt x="57255" y="106770"/>
                </a:lnTo>
                <a:lnTo>
                  <a:pt x="33886" y="104647"/>
                </a:lnTo>
                <a:lnTo>
                  <a:pt x="18995" y="98388"/>
                </a:lnTo>
                <a:close/>
              </a:path>
              <a:path w="1504315" h="946150">
                <a:moveTo>
                  <a:pt x="992498" y="765790"/>
                </a:moveTo>
                <a:lnTo>
                  <a:pt x="998183" y="756452"/>
                </a:lnTo>
                <a:lnTo>
                  <a:pt x="1003080" y="747916"/>
                </a:lnTo>
                <a:lnTo>
                  <a:pt x="1007978" y="740636"/>
                </a:lnTo>
                <a:lnTo>
                  <a:pt x="1013665" y="735066"/>
                </a:lnTo>
                <a:lnTo>
                  <a:pt x="1026493" y="726647"/>
                </a:lnTo>
                <a:lnTo>
                  <a:pt x="1039894" y="718993"/>
                </a:lnTo>
                <a:lnTo>
                  <a:pt x="1053535" y="711668"/>
                </a:lnTo>
                <a:lnTo>
                  <a:pt x="1067085" y="704235"/>
                </a:lnTo>
                <a:lnTo>
                  <a:pt x="1081552" y="697875"/>
                </a:lnTo>
                <a:lnTo>
                  <a:pt x="1096413" y="694717"/>
                </a:lnTo>
                <a:lnTo>
                  <a:pt x="1111623" y="694497"/>
                </a:lnTo>
                <a:lnTo>
                  <a:pt x="1127134" y="696949"/>
                </a:lnTo>
                <a:lnTo>
                  <a:pt x="1271159" y="731483"/>
                </a:lnTo>
                <a:lnTo>
                  <a:pt x="1269972" y="726594"/>
                </a:lnTo>
                <a:lnTo>
                  <a:pt x="1236513" y="676836"/>
                </a:lnTo>
                <a:lnTo>
                  <a:pt x="1204383" y="635921"/>
                </a:lnTo>
                <a:lnTo>
                  <a:pt x="1171281" y="596021"/>
                </a:lnTo>
                <a:lnTo>
                  <a:pt x="1137082" y="557283"/>
                </a:lnTo>
                <a:lnTo>
                  <a:pt x="1101663" y="519852"/>
                </a:lnTo>
                <a:lnTo>
                  <a:pt x="1064900" y="483876"/>
                </a:lnTo>
                <a:lnTo>
                  <a:pt x="1026669" y="449500"/>
                </a:lnTo>
                <a:lnTo>
                  <a:pt x="986847" y="416870"/>
                </a:lnTo>
                <a:lnTo>
                  <a:pt x="945308" y="386133"/>
                </a:lnTo>
                <a:lnTo>
                  <a:pt x="901930" y="357434"/>
                </a:lnTo>
                <a:lnTo>
                  <a:pt x="856589" y="330921"/>
                </a:lnTo>
                <a:lnTo>
                  <a:pt x="1290078" y="563802"/>
                </a:lnTo>
                <a:lnTo>
                  <a:pt x="1309224" y="590246"/>
                </a:lnTo>
                <a:lnTo>
                  <a:pt x="1454211" y="668137"/>
                </a:lnTo>
                <a:lnTo>
                  <a:pt x="1485950" y="787199"/>
                </a:lnTo>
                <a:lnTo>
                  <a:pt x="1499283" y="836391"/>
                </a:lnTo>
                <a:lnTo>
                  <a:pt x="1504123" y="862999"/>
                </a:lnTo>
                <a:lnTo>
                  <a:pt x="1501154" y="883478"/>
                </a:lnTo>
                <a:lnTo>
                  <a:pt x="1489065" y="899936"/>
                </a:lnTo>
                <a:lnTo>
                  <a:pt x="1466548" y="914478"/>
                </a:lnTo>
                <a:lnTo>
                  <a:pt x="1457832" y="918999"/>
                </a:lnTo>
                <a:lnTo>
                  <a:pt x="1431810" y="932809"/>
                </a:lnTo>
                <a:lnTo>
                  <a:pt x="1412118" y="941323"/>
                </a:lnTo>
                <a:lnTo>
                  <a:pt x="1392256" y="945590"/>
                </a:lnTo>
                <a:lnTo>
                  <a:pt x="1385255" y="945129"/>
                </a:lnTo>
                <a:lnTo>
                  <a:pt x="1171705" y="830405"/>
                </a:lnTo>
                <a:lnTo>
                  <a:pt x="1124338" y="809205"/>
                </a:lnTo>
                <a:lnTo>
                  <a:pt x="1075609" y="791280"/>
                </a:lnTo>
                <a:lnTo>
                  <a:pt x="1011282" y="771709"/>
                </a:lnTo>
                <a:lnTo>
                  <a:pt x="992498" y="765790"/>
                </a:lnTo>
                <a:close/>
              </a:path>
              <a:path w="1504315" h="946150">
                <a:moveTo>
                  <a:pt x="1351918" y="936025"/>
                </a:moveTo>
                <a:lnTo>
                  <a:pt x="1217501" y="855415"/>
                </a:lnTo>
                <a:lnTo>
                  <a:pt x="1171705" y="830405"/>
                </a:lnTo>
                <a:lnTo>
                  <a:pt x="1385255" y="945129"/>
                </a:lnTo>
                <a:lnTo>
                  <a:pt x="1372198" y="944270"/>
                </a:lnTo>
                <a:lnTo>
                  <a:pt x="1351918" y="936025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249" y="2006632"/>
            <a:ext cx="7671358" cy="7891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4934" y="3869245"/>
            <a:ext cx="6606823" cy="9016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2335" y="6134030"/>
            <a:ext cx="8105774" cy="2505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3833" y="5243707"/>
            <a:ext cx="2733033" cy="418421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552441" y="7127184"/>
            <a:ext cx="8105775" cy="571500"/>
          </a:xfrm>
          <a:custGeom>
            <a:avLst/>
            <a:gdLst/>
            <a:ahLst/>
            <a:cxnLst/>
            <a:rect l="l" t="t" r="r" b="b"/>
            <a:pathLst>
              <a:path w="8105775" h="571500">
                <a:moveTo>
                  <a:pt x="0" y="0"/>
                </a:moveTo>
                <a:lnTo>
                  <a:pt x="8105562" y="0"/>
                </a:lnTo>
                <a:lnTo>
                  <a:pt x="8105562" y="571499"/>
                </a:lnTo>
                <a:lnTo>
                  <a:pt x="0" y="571499"/>
                </a:lnTo>
                <a:lnTo>
                  <a:pt x="0" y="0"/>
                </a:lnTo>
              </a:path>
            </a:pathLst>
          </a:custGeom>
          <a:ln w="76616">
            <a:solidFill>
              <a:srgbClr val="FF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75875" y="324268"/>
            <a:ext cx="6336665" cy="98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Dimensão</a:t>
            </a:r>
            <a:r>
              <a:rPr spc="-55" dirty="0"/>
              <a:t> </a:t>
            </a:r>
            <a:r>
              <a:rPr spc="40" dirty="0"/>
              <a:t>Cliente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47276" y="6674378"/>
            <a:ext cx="4038600" cy="14763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415" rIns="0" bIns="0" rtlCol="0">
            <a:spAutoFit/>
          </a:bodyPr>
          <a:lstStyle/>
          <a:p>
            <a:pPr marL="171450" marR="179070" algn="ctr">
              <a:lnSpc>
                <a:spcPts val="2810"/>
              </a:lnSpc>
              <a:spcBef>
                <a:spcPts val="145"/>
              </a:spcBef>
            </a:pPr>
            <a:r>
              <a:rPr sz="2050" spc="-12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50" spc="-8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50" spc="-200" dirty="0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4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65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250" dirty="0">
                <a:solidFill>
                  <a:srgbClr val="FEFEFE"/>
                </a:solidFill>
                <a:latin typeface="Verdana"/>
                <a:cs typeface="Verdana"/>
              </a:rPr>
              <a:t>,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f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60" dirty="0">
                <a:solidFill>
                  <a:srgbClr val="FEFEFE"/>
                </a:solidFill>
                <a:latin typeface="Verdana"/>
                <a:cs typeface="Verdana"/>
              </a:rPr>
              <a:t>i  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ss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á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200" dirty="0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65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4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75" dirty="0">
                <a:solidFill>
                  <a:srgbClr val="FEFEFE"/>
                </a:solidFill>
                <a:latin typeface="Verdana"/>
                <a:cs typeface="Verdana"/>
              </a:rPr>
              <a:t>s  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65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ã</a:t>
            </a:r>
            <a:r>
              <a:rPr sz="2050" spc="-1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li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8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60" dirty="0">
                <a:solidFill>
                  <a:srgbClr val="FEFEFE"/>
                </a:solidFill>
                <a:latin typeface="Verdana"/>
                <a:cs typeface="Verdana"/>
              </a:rPr>
              <a:t>e  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c</a:t>
            </a:r>
            <a:r>
              <a:rPr sz="2050" spc="-2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45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105" dirty="0">
                <a:solidFill>
                  <a:srgbClr val="FEFEFE"/>
                </a:solidFill>
                <a:latin typeface="Verdana"/>
                <a:cs typeface="Verdana"/>
              </a:rPr>
              <a:t>ca</a:t>
            </a:r>
            <a:r>
              <a:rPr sz="2050" spc="-35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50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50" spc="-8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50" spc="-165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2050" spc="-5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50" spc="-10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50" spc="-9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50" spc="-1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6853" y="5643686"/>
            <a:ext cx="953769" cy="1380490"/>
          </a:xfrm>
          <a:custGeom>
            <a:avLst/>
            <a:gdLst/>
            <a:ahLst/>
            <a:cxnLst/>
            <a:rect l="l" t="t" r="r" b="b"/>
            <a:pathLst>
              <a:path w="953770" h="1380490">
                <a:moveTo>
                  <a:pt x="953397" y="1048764"/>
                </a:moveTo>
                <a:lnTo>
                  <a:pt x="939832" y="1110161"/>
                </a:lnTo>
                <a:lnTo>
                  <a:pt x="921878" y="1147866"/>
                </a:lnTo>
                <a:lnTo>
                  <a:pt x="895734" y="1180583"/>
                </a:lnTo>
                <a:lnTo>
                  <a:pt x="860029" y="1207541"/>
                </a:lnTo>
                <a:lnTo>
                  <a:pt x="779140" y="1255663"/>
                </a:lnTo>
                <a:lnTo>
                  <a:pt x="738597" y="1279491"/>
                </a:lnTo>
                <a:lnTo>
                  <a:pt x="697630" y="1302506"/>
                </a:lnTo>
                <a:lnTo>
                  <a:pt x="655971" y="1324215"/>
                </a:lnTo>
                <a:lnTo>
                  <a:pt x="613353" y="1344124"/>
                </a:lnTo>
                <a:lnTo>
                  <a:pt x="569507" y="1361741"/>
                </a:lnTo>
                <a:lnTo>
                  <a:pt x="507315" y="1379915"/>
                </a:lnTo>
                <a:lnTo>
                  <a:pt x="516518" y="1345970"/>
                </a:lnTo>
                <a:lnTo>
                  <a:pt x="526425" y="1315884"/>
                </a:lnTo>
                <a:lnTo>
                  <a:pt x="541464" y="1290654"/>
                </a:lnTo>
                <a:lnTo>
                  <a:pt x="566065" y="1271276"/>
                </a:lnTo>
                <a:lnTo>
                  <a:pt x="650668" y="1226417"/>
                </a:lnTo>
                <a:lnTo>
                  <a:pt x="588930" y="1209776"/>
                </a:lnTo>
                <a:lnTo>
                  <a:pt x="520990" y="1188815"/>
                </a:lnTo>
                <a:lnTo>
                  <a:pt x="471699" y="1170404"/>
                </a:lnTo>
                <a:lnTo>
                  <a:pt x="423947" y="1149540"/>
                </a:lnTo>
                <a:lnTo>
                  <a:pt x="377874" y="1126100"/>
                </a:lnTo>
                <a:lnTo>
                  <a:pt x="333615" y="1099958"/>
                </a:lnTo>
                <a:lnTo>
                  <a:pt x="291307" y="1070991"/>
                </a:lnTo>
                <a:lnTo>
                  <a:pt x="251086" y="1039074"/>
                </a:lnTo>
                <a:lnTo>
                  <a:pt x="213090" y="1004083"/>
                </a:lnTo>
                <a:lnTo>
                  <a:pt x="177456" y="965892"/>
                </a:lnTo>
                <a:lnTo>
                  <a:pt x="144320" y="924377"/>
                </a:lnTo>
                <a:lnTo>
                  <a:pt x="116430" y="884537"/>
                </a:lnTo>
                <a:lnTo>
                  <a:pt x="90937" y="843637"/>
                </a:lnTo>
                <a:lnTo>
                  <a:pt x="68085" y="801661"/>
                </a:lnTo>
                <a:lnTo>
                  <a:pt x="48116" y="758590"/>
                </a:lnTo>
                <a:lnTo>
                  <a:pt x="31272" y="714408"/>
                </a:lnTo>
                <a:lnTo>
                  <a:pt x="17796" y="669098"/>
                </a:lnTo>
                <a:lnTo>
                  <a:pt x="7930" y="622641"/>
                </a:lnTo>
                <a:lnTo>
                  <a:pt x="1917" y="575021"/>
                </a:lnTo>
                <a:lnTo>
                  <a:pt x="0" y="526221"/>
                </a:lnTo>
                <a:lnTo>
                  <a:pt x="2420" y="476223"/>
                </a:lnTo>
                <a:lnTo>
                  <a:pt x="9901" y="424302"/>
                </a:lnTo>
                <a:lnTo>
                  <a:pt x="22279" y="374736"/>
                </a:lnTo>
                <a:lnTo>
                  <a:pt x="39285" y="327441"/>
                </a:lnTo>
                <a:lnTo>
                  <a:pt x="60649" y="282333"/>
                </a:lnTo>
                <a:lnTo>
                  <a:pt x="86103" y="239328"/>
                </a:lnTo>
                <a:lnTo>
                  <a:pt x="115376" y="198341"/>
                </a:lnTo>
                <a:lnTo>
                  <a:pt x="148199" y="159287"/>
                </a:lnTo>
                <a:lnTo>
                  <a:pt x="184303" y="122084"/>
                </a:lnTo>
                <a:lnTo>
                  <a:pt x="215720" y="94274"/>
                </a:lnTo>
                <a:lnTo>
                  <a:pt x="248958" y="68334"/>
                </a:lnTo>
                <a:lnTo>
                  <a:pt x="317291" y="18557"/>
                </a:lnTo>
                <a:lnTo>
                  <a:pt x="357794" y="0"/>
                </a:lnTo>
                <a:lnTo>
                  <a:pt x="365161" y="9449"/>
                </a:lnTo>
                <a:lnTo>
                  <a:pt x="336927" y="46175"/>
                </a:lnTo>
                <a:lnTo>
                  <a:pt x="295970" y="81620"/>
                </a:lnTo>
                <a:lnTo>
                  <a:pt x="253811" y="115348"/>
                </a:lnTo>
                <a:lnTo>
                  <a:pt x="218005" y="151824"/>
                </a:lnTo>
                <a:lnTo>
                  <a:pt x="188364" y="190938"/>
                </a:lnTo>
                <a:lnTo>
                  <a:pt x="164699" y="232585"/>
                </a:lnTo>
                <a:lnTo>
                  <a:pt x="146818" y="276658"/>
                </a:lnTo>
                <a:lnTo>
                  <a:pt x="134533" y="323050"/>
                </a:lnTo>
                <a:lnTo>
                  <a:pt x="127654" y="371654"/>
                </a:lnTo>
                <a:lnTo>
                  <a:pt x="125991" y="422363"/>
                </a:lnTo>
                <a:lnTo>
                  <a:pt x="129355" y="475070"/>
                </a:lnTo>
                <a:lnTo>
                  <a:pt x="137530" y="526756"/>
                </a:lnTo>
                <a:lnTo>
                  <a:pt x="150481" y="576444"/>
                </a:lnTo>
                <a:lnTo>
                  <a:pt x="167934" y="624194"/>
                </a:lnTo>
                <a:lnTo>
                  <a:pt x="189620" y="670070"/>
                </a:lnTo>
                <a:lnTo>
                  <a:pt x="215265" y="714130"/>
                </a:lnTo>
                <a:lnTo>
                  <a:pt x="244599" y="756437"/>
                </a:lnTo>
                <a:lnTo>
                  <a:pt x="277351" y="797050"/>
                </a:lnTo>
                <a:lnTo>
                  <a:pt x="309969" y="832589"/>
                </a:lnTo>
                <a:lnTo>
                  <a:pt x="344381" y="865677"/>
                </a:lnTo>
                <a:lnTo>
                  <a:pt x="380542" y="896362"/>
                </a:lnTo>
                <a:lnTo>
                  <a:pt x="418406" y="924691"/>
                </a:lnTo>
                <a:lnTo>
                  <a:pt x="457927" y="950712"/>
                </a:lnTo>
                <a:lnTo>
                  <a:pt x="499060" y="974472"/>
                </a:lnTo>
                <a:lnTo>
                  <a:pt x="541760" y="996019"/>
                </a:lnTo>
                <a:lnTo>
                  <a:pt x="591320" y="1017628"/>
                </a:lnTo>
                <a:lnTo>
                  <a:pt x="604844" y="1021493"/>
                </a:lnTo>
                <a:lnTo>
                  <a:pt x="607738" y="1020462"/>
                </a:lnTo>
                <a:lnTo>
                  <a:pt x="614844" y="1019649"/>
                </a:lnTo>
                <a:lnTo>
                  <a:pt x="584955" y="986926"/>
                </a:lnTo>
                <a:lnTo>
                  <a:pt x="541458" y="933073"/>
                </a:lnTo>
                <a:lnTo>
                  <a:pt x="500126" y="877695"/>
                </a:lnTo>
                <a:lnTo>
                  <a:pt x="486863" y="845127"/>
                </a:lnTo>
                <a:lnTo>
                  <a:pt x="487929" y="811216"/>
                </a:lnTo>
                <a:lnTo>
                  <a:pt x="501832" y="779213"/>
                </a:lnTo>
                <a:lnTo>
                  <a:pt x="533720" y="745355"/>
                </a:lnTo>
                <a:lnTo>
                  <a:pt x="539100" y="736474"/>
                </a:lnTo>
                <a:lnTo>
                  <a:pt x="544062" y="726590"/>
                </a:lnTo>
                <a:lnTo>
                  <a:pt x="549447" y="716562"/>
                </a:lnTo>
                <a:lnTo>
                  <a:pt x="559247" y="716479"/>
                </a:lnTo>
                <a:lnTo>
                  <a:pt x="566349" y="721296"/>
                </a:lnTo>
                <a:lnTo>
                  <a:pt x="571944" y="728729"/>
                </a:lnTo>
                <a:lnTo>
                  <a:pt x="577223" y="736494"/>
                </a:lnTo>
                <a:lnTo>
                  <a:pt x="611860" y="778566"/>
                </a:lnTo>
                <a:lnTo>
                  <a:pt x="648810" y="818179"/>
                </a:lnTo>
                <a:lnTo>
                  <a:pt x="687819" y="855574"/>
                </a:lnTo>
                <a:lnTo>
                  <a:pt x="728634" y="890989"/>
                </a:lnTo>
                <a:lnTo>
                  <a:pt x="770998" y="924663"/>
                </a:lnTo>
                <a:lnTo>
                  <a:pt x="814660" y="956835"/>
                </a:lnTo>
                <a:lnTo>
                  <a:pt x="868090" y="989287"/>
                </a:lnTo>
                <a:lnTo>
                  <a:pt x="923893" y="1018233"/>
                </a:lnTo>
                <a:lnTo>
                  <a:pt x="941235" y="1027890"/>
                </a:lnTo>
                <a:lnTo>
                  <a:pt x="950611" y="1036691"/>
                </a:lnTo>
                <a:lnTo>
                  <a:pt x="953397" y="1048764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6366" y="1476989"/>
            <a:ext cx="17130395" cy="8197215"/>
            <a:chOff x="696366" y="1476989"/>
            <a:chExt cx="17130395" cy="8197215"/>
          </a:xfrm>
        </p:grpSpPr>
        <p:sp>
          <p:nvSpPr>
            <p:cNvPr id="4" name="object 4"/>
            <p:cNvSpPr/>
            <p:nvPr/>
          </p:nvSpPr>
          <p:spPr>
            <a:xfrm>
              <a:off x="8041636" y="1826543"/>
              <a:ext cx="1138555" cy="647065"/>
            </a:xfrm>
            <a:custGeom>
              <a:avLst/>
              <a:gdLst/>
              <a:ahLst/>
              <a:cxnLst/>
              <a:rect l="l" t="t" r="r" b="b"/>
              <a:pathLst>
                <a:path w="1138554" h="647064">
                  <a:moveTo>
                    <a:pt x="757992" y="530430"/>
                  </a:moveTo>
                  <a:lnTo>
                    <a:pt x="761826" y="523305"/>
                  </a:lnTo>
                  <a:lnTo>
                    <a:pt x="765110" y="516804"/>
                  </a:lnTo>
                  <a:lnTo>
                    <a:pt x="768441" y="511230"/>
                  </a:lnTo>
                  <a:lnTo>
                    <a:pt x="810579" y="481952"/>
                  </a:lnTo>
                  <a:lnTo>
                    <a:pt x="842993" y="472953"/>
                  </a:lnTo>
                  <a:lnTo>
                    <a:pt x="854501" y="474134"/>
                  </a:lnTo>
                  <a:lnTo>
                    <a:pt x="961801" y="493778"/>
                  </a:lnTo>
                  <a:lnTo>
                    <a:pt x="960745" y="490216"/>
                  </a:lnTo>
                  <a:lnTo>
                    <a:pt x="924881" y="443915"/>
                  </a:lnTo>
                  <a:lnTo>
                    <a:pt x="889740" y="404771"/>
                  </a:lnTo>
                  <a:lnTo>
                    <a:pt x="853196" y="367279"/>
                  </a:lnTo>
                  <a:lnTo>
                    <a:pt x="815027" y="331733"/>
                  </a:lnTo>
                  <a:lnTo>
                    <a:pt x="775010" y="298427"/>
                  </a:lnTo>
                  <a:lnTo>
                    <a:pt x="732922" y="267654"/>
                  </a:lnTo>
                  <a:lnTo>
                    <a:pt x="688540" y="239708"/>
                  </a:lnTo>
                  <a:lnTo>
                    <a:pt x="641641" y="214883"/>
                  </a:lnTo>
                  <a:lnTo>
                    <a:pt x="595130" y="193789"/>
                  </a:lnTo>
                  <a:lnTo>
                    <a:pt x="547694" y="174837"/>
                  </a:lnTo>
                  <a:lnTo>
                    <a:pt x="499401" y="158137"/>
                  </a:lnTo>
                  <a:lnTo>
                    <a:pt x="450322" y="143799"/>
                  </a:lnTo>
                  <a:lnTo>
                    <a:pt x="400523" y="131931"/>
                  </a:lnTo>
                  <a:lnTo>
                    <a:pt x="348908" y="121346"/>
                  </a:lnTo>
                  <a:lnTo>
                    <a:pt x="297165" y="111340"/>
                  </a:lnTo>
                  <a:lnTo>
                    <a:pt x="245318" y="101866"/>
                  </a:lnTo>
                  <a:lnTo>
                    <a:pt x="193388" y="92876"/>
                  </a:lnTo>
                  <a:lnTo>
                    <a:pt x="141400" y="84321"/>
                  </a:lnTo>
                  <a:lnTo>
                    <a:pt x="93424" y="80953"/>
                  </a:lnTo>
                  <a:lnTo>
                    <a:pt x="69149" y="81255"/>
                  </a:lnTo>
                  <a:lnTo>
                    <a:pt x="44911" y="81870"/>
                  </a:lnTo>
                  <a:lnTo>
                    <a:pt x="27632" y="81252"/>
                  </a:lnTo>
                  <a:lnTo>
                    <a:pt x="2389" y="44461"/>
                  </a:lnTo>
                  <a:lnTo>
                    <a:pt x="1415" y="37338"/>
                  </a:lnTo>
                  <a:lnTo>
                    <a:pt x="0" y="29700"/>
                  </a:lnTo>
                  <a:lnTo>
                    <a:pt x="43593" y="5959"/>
                  </a:lnTo>
                  <a:lnTo>
                    <a:pt x="95882" y="5"/>
                  </a:lnTo>
                  <a:lnTo>
                    <a:pt x="131461" y="0"/>
                  </a:lnTo>
                  <a:lnTo>
                    <a:pt x="166952" y="2178"/>
                  </a:lnTo>
                  <a:lnTo>
                    <a:pt x="255084" y="12151"/>
                  </a:lnTo>
                  <a:lnTo>
                    <a:pt x="307794" y="18907"/>
                  </a:lnTo>
                  <a:lnTo>
                    <a:pt x="360413" y="26309"/>
                  </a:lnTo>
                  <a:lnTo>
                    <a:pt x="412882" y="34560"/>
                  </a:lnTo>
                  <a:lnTo>
                    <a:pt x="460993" y="44106"/>
                  </a:lnTo>
                  <a:lnTo>
                    <a:pt x="508395" y="56281"/>
                  </a:lnTo>
                  <a:lnTo>
                    <a:pt x="555123" y="70739"/>
                  </a:lnTo>
                  <a:lnTo>
                    <a:pt x="601213" y="87132"/>
                  </a:lnTo>
                  <a:lnTo>
                    <a:pt x="646702" y="105114"/>
                  </a:lnTo>
                  <a:lnTo>
                    <a:pt x="691841" y="125768"/>
                  </a:lnTo>
                  <a:lnTo>
                    <a:pt x="734832" y="149481"/>
                  </a:lnTo>
                  <a:lnTo>
                    <a:pt x="775749" y="176107"/>
                  </a:lnTo>
                  <a:lnTo>
                    <a:pt x="814666" y="205502"/>
                  </a:lnTo>
                  <a:lnTo>
                    <a:pt x="851658" y="237522"/>
                  </a:lnTo>
                  <a:lnTo>
                    <a:pt x="886799" y="272022"/>
                  </a:lnTo>
                  <a:lnTo>
                    <a:pt x="920165" y="308858"/>
                  </a:lnTo>
                  <a:lnTo>
                    <a:pt x="952591" y="348179"/>
                  </a:lnTo>
                  <a:lnTo>
                    <a:pt x="984517" y="387954"/>
                  </a:lnTo>
                  <a:lnTo>
                    <a:pt x="988125" y="386741"/>
                  </a:lnTo>
                  <a:lnTo>
                    <a:pt x="981157" y="349268"/>
                  </a:lnTo>
                  <a:lnTo>
                    <a:pt x="978688" y="336794"/>
                  </a:lnTo>
                  <a:lnTo>
                    <a:pt x="977719" y="326444"/>
                  </a:lnTo>
                  <a:lnTo>
                    <a:pt x="1002455" y="292149"/>
                  </a:lnTo>
                  <a:lnTo>
                    <a:pt x="1042473" y="277271"/>
                  </a:lnTo>
                  <a:lnTo>
                    <a:pt x="1099418" y="456074"/>
                  </a:lnTo>
                  <a:lnTo>
                    <a:pt x="1116431" y="509046"/>
                  </a:lnTo>
                  <a:lnTo>
                    <a:pt x="1133641" y="561963"/>
                  </a:lnTo>
                  <a:lnTo>
                    <a:pt x="1138201" y="581411"/>
                  </a:lnTo>
                  <a:lnTo>
                    <a:pt x="1136784" y="596652"/>
                  </a:lnTo>
                  <a:lnTo>
                    <a:pt x="1087598" y="635891"/>
                  </a:lnTo>
                  <a:lnTo>
                    <a:pt x="1058965" y="646935"/>
                  </a:lnTo>
                  <a:lnTo>
                    <a:pt x="1044153" y="646775"/>
                  </a:lnTo>
                  <a:lnTo>
                    <a:pt x="1028917" y="641512"/>
                  </a:lnTo>
                  <a:lnTo>
                    <a:pt x="926960" y="587458"/>
                  </a:lnTo>
                  <a:lnTo>
                    <a:pt x="892315" y="570854"/>
                  </a:lnTo>
                  <a:lnTo>
                    <a:pt x="856657" y="557127"/>
                  </a:lnTo>
                  <a:lnTo>
                    <a:pt x="820119" y="545873"/>
                  </a:lnTo>
                  <a:lnTo>
                    <a:pt x="757992" y="530430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546" y="2515879"/>
              <a:ext cx="6686549" cy="3209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3999" y="5434954"/>
              <a:ext cx="2724149" cy="4238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5224" y="6149871"/>
              <a:ext cx="5791199" cy="2495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366" y="1476989"/>
              <a:ext cx="6743699" cy="15811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55098" y="426085"/>
            <a:ext cx="12099301" cy="983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0" dirty="0"/>
              <a:t>Tabela</a:t>
            </a:r>
            <a:r>
              <a:rPr spc="-5" dirty="0"/>
              <a:t> </a:t>
            </a:r>
            <a:r>
              <a:rPr spc="65" dirty="0"/>
              <a:t>de</a:t>
            </a:r>
            <a:r>
              <a:rPr dirty="0"/>
              <a:t> </a:t>
            </a:r>
            <a:r>
              <a:rPr spc="-5" dirty="0"/>
              <a:t>Factos</a:t>
            </a:r>
            <a:r>
              <a:rPr dirty="0"/>
              <a:t> </a:t>
            </a:r>
            <a:r>
              <a:rPr spc="-290" dirty="0"/>
              <a:t>-</a:t>
            </a:r>
            <a:r>
              <a:rPr spc="-5" dirty="0"/>
              <a:t> </a:t>
            </a:r>
            <a:r>
              <a:rPr spc="40" dirty="0"/>
              <a:t>Reservas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58984" y="7526442"/>
            <a:ext cx="4038600" cy="14763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4785" rIns="0" bIns="0" rtlCol="0">
            <a:spAutoFit/>
          </a:bodyPr>
          <a:lstStyle/>
          <a:p>
            <a:pPr marL="295275" marR="287020" algn="ctr">
              <a:lnSpc>
                <a:spcPct val="115399"/>
              </a:lnSpc>
              <a:spcBef>
                <a:spcPts val="1455"/>
              </a:spcBef>
            </a:pPr>
            <a:r>
              <a:rPr sz="2000" spc="-5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00" spc="-4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000" spc="-270" dirty="0">
                <a:solidFill>
                  <a:srgbClr val="FEFEFE"/>
                </a:solidFill>
                <a:latin typeface="Verdana"/>
                <a:cs typeface="Verdana"/>
              </a:rPr>
              <a:t>-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6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00" spc="-7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7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65" dirty="0">
                <a:solidFill>
                  <a:srgbClr val="FEFEFE"/>
                </a:solidFill>
                <a:latin typeface="Verdana"/>
                <a:cs typeface="Verdana"/>
              </a:rPr>
              <a:t>s  </a:t>
            </a:r>
            <a:r>
              <a:rPr sz="2000" spc="-30" dirty="0">
                <a:solidFill>
                  <a:srgbClr val="FEFEFE"/>
                </a:solidFill>
                <a:latin typeface="Verdana"/>
                <a:cs typeface="Verdana"/>
              </a:rPr>
              <a:t>f</a:t>
            </a:r>
            <a:r>
              <a:rPr sz="2000" spc="-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00" spc="-7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15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t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EFEFE"/>
                </a:solidFill>
                <a:latin typeface="Verdana"/>
                <a:cs typeface="Verdana"/>
              </a:rPr>
              <a:t>f</a:t>
            </a:r>
            <a:r>
              <a:rPr sz="2000" spc="-5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45" dirty="0">
                <a:solidFill>
                  <a:srgbClr val="FEFEFE"/>
                </a:solidFill>
                <a:latin typeface="Verdana"/>
                <a:cs typeface="Verdana"/>
              </a:rPr>
              <a:t>m  </a:t>
            </a:r>
            <a:r>
              <a:rPr sz="2000" spc="-70" dirty="0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sz="2000" spc="-45" dirty="0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2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sz="2000" spc="-9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40" dirty="0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sz="2000" spc="-85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sz="2000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sz="2000" spc="-114" dirty="0">
                <a:solidFill>
                  <a:srgbClr val="FEFEFE"/>
                </a:solidFill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9523" y="2135067"/>
            <a:ext cx="8544655" cy="65238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Esquema</a:t>
            </a:r>
            <a:r>
              <a:rPr spc="-60" dirty="0"/>
              <a:t> </a:t>
            </a:r>
            <a:r>
              <a:rPr spc="5" dirty="0"/>
              <a:t>Dimensional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4283"/>
            <a:ext cx="1016952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spc="-250" dirty="0">
                <a:latin typeface="Verdana"/>
                <a:cs typeface="Verdana"/>
              </a:rPr>
              <a:t>L</a:t>
            </a:r>
            <a:r>
              <a:rPr sz="6400" spc="-275" dirty="0">
                <a:latin typeface="Verdana"/>
                <a:cs typeface="Verdana"/>
              </a:rPr>
              <a:t>e</a:t>
            </a:r>
            <a:r>
              <a:rPr sz="6400" spc="-470" dirty="0">
                <a:latin typeface="Verdana"/>
                <a:cs typeface="Verdana"/>
              </a:rPr>
              <a:t>v</a:t>
            </a:r>
            <a:r>
              <a:rPr sz="6400" spc="-400" dirty="0">
                <a:latin typeface="Verdana"/>
                <a:cs typeface="Verdana"/>
              </a:rPr>
              <a:t>a</a:t>
            </a:r>
            <a:r>
              <a:rPr sz="6400" spc="-185" dirty="0">
                <a:latin typeface="Verdana"/>
                <a:cs typeface="Verdana"/>
              </a:rPr>
              <a:t>n</a:t>
            </a:r>
            <a:r>
              <a:rPr sz="6400" spc="-210" dirty="0">
                <a:latin typeface="Verdana"/>
                <a:cs typeface="Verdana"/>
              </a:rPr>
              <a:t>t</a:t>
            </a:r>
            <a:r>
              <a:rPr sz="6400" spc="-400" dirty="0">
                <a:latin typeface="Verdana"/>
                <a:cs typeface="Verdana"/>
              </a:rPr>
              <a:t>a</a:t>
            </a:r>
            <a:r>
              <a:rPr sz="6400" spc="-40" dirty="0">
                <a:latin typeface="Verdana"/>
                <a:cs typeface="Verdana"/>
              </a:rPr>
              <a:t>m</a:t>
            </a:r>
            <a:r>
              <a:rPr sz="6400" spc="-275" dirty="0">
                <a:latin typeface="Verdana"/>
                <a:cs typeface="Verdana"/>
              </a:rPr>
              <a:t>e</a:t>
            </a:r>
            <a:r>
              <a:rPr sz="6400" spc="-185" dirty="0">
                <a:latin typeface="Verdana"/>
                <a:cs typeface="Verdana"/>
              </a:rPr>
              <a:t>n</a:t>
            </a:r>
            <a:r>
              <a:rPr sz="6400" spc="-210" dirty="0">
                <a:latin typeface="Verdana"/>
                <a:cs typeface="Verdana"/>
              </a:rPr>
              <a:t>t</a:t>
            </a:r>
            <a:r>
              <a:rPr sz="6400" spc="-270" dirty="0">
                <a:latin typeface="Verdana"/>
                <a:cs typeface="Verdana"/>
              </a:rPr>
              <a:t>o</a:t>
            </a:r>
            <a:r>
              <a:rPr sz="6400" spc="-425" dirty="0">
                <a:latin typeface="Verdana"/>
                <a:cs typeface="Verdana"/>
              </a:rPr>
              <a:t> </a:t>
            </a:r>
            <a:r>
              <a:rPr sz="6400" spc="-270" dirty="0">
                <a:latin typeface="Verdana"/>
                <a:cs typeface="Verdana"/>
              </a:rPr>
              <a:t>e</a:t>
            </a:r>
            <a:r>
              <a:rPr sz="6400" spc="-425" dirty="0">
                <a:latin typeface="Verdana"/>
                <a:cs typeface="Verdana"/>
              </a:rPr>
              <a:t> </a:t>
            </a:r>
            <a:r>
              <a:rPr sz="6400" spc="-185" dirty="0">
                <a:latin typeface="Verdana"/>
                <a:cs typeface="Verdana"/>
              </a:rPr>
              <a:t>An</a:t>
            </a:r>
            <a:r>
              <a:rPr sz="6400" spc="-400" dirty="0">
                <a:latin typeface="Verdana"/>
                <a:cs typeface="Verdana"/>
              </a:rPr>
              <a:t>á</a:t>
            </a:r>
            <a:r>
              <a:rPr sz="6400" spc="-340" dirty="0">
                <a:latin typeface="Verdana"/>
                <a:cs typeface="Verdana"/>
              </a:rPr>
              <a:t>li</a:t>
            </a:r>
            <a:r>
              <a:rPr sz="6400" spc="-509" dirty="0">
                <a:latin typeface="Verdana"/>
                <a:cs typeface="Verdana"/>
              </a:rPr>
              <a:t>s</a:t>
            </a:r>
            <a:r>
              <a:rPr sz="6400" spc="-185" dirty="0">
                <a:latin typeface="Verdana"/>
                <a:cs typeface="Verdana"/>
              </a:rPr>
              <a:t>e  </a:t>
            </a:r>
            <a:r>
              <a:rPr sz="6400" spc="-85" dirty="0">
                <a:latin typeface="Verdana"/>
                <a:cs typeface="Verdana"/>
              </a:rPr>
              <a:t>d</a:t>
            </a:r>
            <a:r>
              <a:rPr sz="6400" spc="-270" dirty="0">
                <a:latin typeface="Verdana"/>
                <a:cs typeface="Verdana"/>
              </a:rPr>
              <a:t>e</a:t>
            </a:r>
            <a:r>
              <a:rPr sz="6400" spc="-425" dirty="0">
                <a:latin typeface="Verdana"/>
                <a:cs typeface="Verdana"/>
              </a:rPr>
              <a:t> </a:t>
            </a:r>
            <a:r>
              <a:rPr sz="6400" spc="-500" dirty="0">
                <a:latin typeface="Verdana"/>
                <a:cs typeface="Verdana"/>
              </a:rPr>
              <a:t>r</a:t>
            </a:r>
            <a:r>
              <a:rPr sz="6400" spc="-275" dirty="0">
                <a:latin typeface="Verdana"/>
                <a:cs typeface="Verdana"/>
              </a:rPr>
              <a:t>e</a:t>
            </a:r>
            <a:r>
              <a:rPr sz="6400" spc="-90" dirty="0">
                <a:latin typeface="Verdana"/>
                <a:cs typeface="Verdana"/>
              </a:rPr>
              <a:t>q</a:t>
            </a:r>
            <a:r>
              <a:rPr sz="6400" spc="-210" dirty="0">
                <a:latin typeface="Verdana"/>
                <a:cs typeface="Verdana"/>
              </a:rPr>
              <a:t>u</a:t>
            </a:r>
            <a:r>
              <a:rPr sz="6400" spc="-340" dirty="0">
                <a:latin typeface="Verdana"/>
                <a:cs typeface="Verdana"/>
              </a:rPr>
              <a:t>i</a:t>
            </a:r>
            <a:r>
              <a:rPr sz="6400" spc="-509" dirty="0">
                <a:latin typeface="Verdana"/>
                <a:cs typeface="Verdana"/>
              </a:rPr>
              <a:t>s</a:t>
            </a:r>
            <a:r>
              <a:rPr sz="6400" spc="-340" dirty="0">
                <a:latin typeface="Verdana"/>
                <a:cs typeface="Verdana"/>
              </a:rPr>
              <a:t>i</a:t>
            </a:r>
            <a:r>
              <a:rPr sz="6400" spc="-210" dirty="0">
                <a:latin typeface="Verdana"/>
                <a:cs typeface="Verdana"/>
              </a:rPr>
              <a:t>t</a:t>
            </a:r>
            <a:r>
              <a:rPr sz="6400" spc="-275" dirty="0">
                <a:latin typeface="Verdana"/>
                <a:cs typeface="Verdana"/>
              </a:rPr>
              <a:t>o</a:t>
            </a:r>
            <a:r>
              <a:rPr sz="6400" spc="-505" dirty="0">
                <a:latin typeface="Verdana"/>
                <a:cs typeface="Verdana"/>
              </a:rPr>
              <a:t>s</a:t>
            </a:r>
            <a:endParaRPr sz="6400">
              <a:latin typeface="Verdana"/>
              <a:cs typeface="Verdana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67237D-31ED-EABE-A221-9B759CD265D4}"/>
              </a:ext>
            </a:extLst>
          </p:cNvPr>
          <p:cNvSpPr txBox="1"/>
          <p:nvPr/>
        </p:nvSpPr>
        <p:spPr>
          <a:xfrm>
            <a:off x="1143000" y="3467100"/>
            <a:ext cx="1165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spc="-135" dirty="0">
                <a:solidFill>
                  <a:srgbClr val="FFFFFF"/>
                </a:solidFill>
                <a:latin typeface="Verdana"/>
              </a:rPr>
              <a:t>Nesta fase, de forma a se proceder com o levantamento de requisitos foram realizadas reuniões com o cliente, com o objetivo de discutir e clarificar os principais objetivos e problemas que o sistema a desenvolver deve responder.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959011" y="3"/>
            <a:ext cx="12325350" cy="10287000"/>
            <a:chOff x="5959011" y="3"/>
            <a:chExt cx="1232535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9011" y="3"/>
              <a:ext cx="12325349" cy="10286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740585" y="18223"/>
              <a:ext cx="3382645" cy="1089025"/>
            </a:xfrm>
            <a:custGeom>
              <a:avLst/>
              <a:gdLst/>
              <a:ahLst/>
              <a:cxnLst/>
              <a:rect l="l" t="t" r="r" b="b"/>
              <a:pathLst>
                <a:path w="3382644" h="1089025">
                  <a:moveTo>
                    <a:pt x="128231" y="815073"/>
                  </a:moveTo>
                  <a:lnTo>
                    <a:pt x="128219" y="629640"/>
                  </a:lnTo>
                  <a:lnTo>
                    <a:pt x="112382" y="591426"/>
                  </a:lnTo>
                  <a:lnTo>
                    <a:pt x="72466" y="569976"/>
                  </a:lnTo>
                  <a:lnTo>
                    <a:pt x="64096" y="569531"/>
                  </a:lnTo>
                  <a:lnTo>
                    <a:pt x="39166" y="574586"/>
                  </a:lnTo>
                  <a:lnTo>
                    <a:pt x="18796" y="588365"/>
                  </a:lnTo>
                  <a:lnTo>
                    <a:pt x="5041" y="608812"/>
                  </a:lnTo>
                  <a:lnTo>
                    <a:pt x="0" y="633857"/>
                  </a:lnTo>
                  <a:lnTo>
                    <a:pt x="12" y="815073"/>
                  </a:lnTo>
                  <a:lnTo>
                    <a:pt x="5041" y="840054"/>
                  </a:lnTo>
                  <a:lnTo>
                    <a:pt x="18783" y="860501"/>
                  </a:lnTo>
                  <a:lnTo>
                    <a:pt x="39154" y="874293"/>
                  </a:lnTo>
                  <a:lnTo>
                    <a:pt x="64096" y="879348"/>
                  </a:lnTo>
                  <a:lnTo>
                    <a:pt x="89039" y="874331"/>
                  </a:lnTo>
                  <a:lnTo>
                    <a:pt x="109423" y="860552"/>
                  </a:lnTo>
                  <a:lnTo>
                    <a:pt x="123177" y="840105"/>
                  </a:lnTo>
                  <a:lnTo>
                    <a:pt x="128231" y="815073"/>
                  </a:lnTo>
                  <a:close/>
                </a:path>
                <a:path w="3382644" h="1089025">
                  <a:moveTo>
                    <a:pt x="334556" y="564502"/>
                  </a:moveTo>
                  <a:lnTo>
                    <a:pt x="329514" y="539470"/>
                  </a:lnTo>
                  <a:lnTo>
                    <a:pt x="315772" y="519023"/>
                  </a:lnTo>
                  <a:lnTo>
                    <a:pt x="295389" y="505231"/>
                  </a:lnTo>
                  <a:lnTo>
                    <a:pt x="270421" y="500176"/>
                  </a:lnTo>
                  <a:lnTo>
                    <a:pt x="245452" y="505231"/>
                  </a:lnTo>
                  <a:lnTo>
                    <a:pt x="225094" y="518998"/>
                  </a:lnTo>
                  <a:lnTo>
                    <a:pt x="211366" y="539445"/>
                  </a:lnTo>
                  <a:lnTo>
                    <a:pt x="206336" y="564502"/>
                  </a:lnTo>
                  <a:lnTo>
                    <a:pt x="206336" y="884516"/>
                  </a:lnTo>
                  <a:lnTo>
                    <a:pt x="211366" y="909548"/>
                  </a:lnTo>
                  <a:lnTo>
                    <a:pt x="225094" y="929995"/>
                  </a:lnTo>
                  <a:lnTo>
                    <a:pt x="245465" y="943775"/>
                  </a:lnTo>
                  <a:lnTo>
                    <a:pt x="270421" y="948829"/>
                  </a:lnTo>
                  <a:lnTo>
                    <a:pt x="295376" y="943775"/>
                  </a:lnTo>
                  <a:lnTo>
                    <a:pt x="315760" y="930008"/>
                  </a:lnTo>
                  <a:lnTo>
                    <a:pt x="329514" y="909561"/>
                  </a:lnTo>
                  <a:lnTo>
                    <a:pt x="334556" y="884516"/>
                  </a:lnTo>
                  <a:lnTo>
                    <a:pt x="334556" y="564502"/>
                  </a:lnTo>
                  <a:close/>
                </a:path>
                <a:path w="3382644" h="1089025">
                  <a:moveTo>
                    <a:pt x="540842" y="496201"/>
                  </a:moveTo>
                  <a:lnTo>
                    <a:pt x="535800" y="471170"/>
                  </a:lnTo>
                  <a:lnTo>
                    <a:pt x="522046" y="450723"/>
                  </a:lnTo>
                  <a:lnTo>
                    <a:pt x="501675" y="436930"/>
                  </a:lnTo>
                  <a:lnTo>
                    <a:pt x="476758" y="431876"/>
                  </a:lnTo>
                  <a:lnTo>
                    <a:pt x="451827" y="436930"/>
                  </a:lnTo>
                  <a:lnTo>
                    <a:pt x="431457" y="450697"/>
                  </a:lnTo>
                  <a:lnTo>
                    <a:pt x="417703" y="471144"/>
                  </a:lnTo>
                  <a:lnTo>
                    <a:pt x="412661" y="496201"/>
                  </a:lnTo>
                  <a:lnTo>
                    <a:pt x="412661" y="952449"/>
                  </a:lnTo>
                  <a:lnTo>
                    <a:pt x="417690" y="977480"/>
                  </a:lnTo>
                  <a:lnTo>
                    <a:pt x="431419" y="997927"/>
                  </a:lnTo>
                  <a:lnTo>
                    <a:pt x="451789" y="1011707"/>
                  </a:lnTo>
                  <a:lnTo>
                    <a:pt x="476758" y="1016762"/>
                  </a:lnTo>
                  <a:lnTo>
                    <a:pt x="501713" y="1011631"/>
                  </a:lnTo>
                  <a:lnTo>
                    <a:pt x="522084" y="997851"/>
                  </a:lnTo>
                  <a:lnTo>
                    <a:pt x="535813" y="977404"/>
                  </a:lnTo>
                  <a:lnTo>
                    <a:pt x="540829" y="952449"/>
                  </a:lnTo>
                  <a:lnTo>
                    <a:pt x="540842" y="496201"/>
                  </a:lnTo>
                  <a:close/>
                </a:path>
                <a:path w="3382644" h="1089025">
                  <a:moveTo>
                    <a:pt x="747179" y="425018"/>
                  </a:moveTo>
                  <a:lnTo>
                    <a:pt x="742137" y="399973"/>
                  </a:lnTo>
                  <a:lnTo>
                    <a:pt x="728395" y="379514"/>
                  </a:lnTo>
                  <a:lnTo>
                    <a:pt x="708012" y="365721"/>
                  </a:lnTo>
                  <a:lnTo>
                    <a:pt x="683082" y="360654"/>
                  </a:lnTo>
                  <a:lnTo>
                    <a:pt x="658202" y="365709"/>
                  </a:lnTo>
                  <a:lnTo>
                    <a:pt x="637819" y="379501"/>
                  </a:lnTo>
                  <a:lnTo>
                    <a:pt x="624052" y="399961"/>
                  </a:lnTo>
                  <a:lnTo>
                    <a:pt x="618998" y="425018"/>
                  </a:lnTo>
                  <a:lnTo>
                    <a:pt x="619099" y="1024267"/>
                  </a:lnTo>
                  <a:lnTo>
                    <a:pt x="624027" y="1048804"/>
                  </a:lnTo>
                  <a:lnTo>
                    <a:pt x="637755" y="1069238"/>
                  </a:lnTo>
                  <a:lnTo>
                    <a:pt x="658126" y="1083030"/>
                  </a:lnTo>
                  <a:lnTo>
                    <a:pt x="683082" y="1088085"/>
                  </a:lnTo>
                  <a:lnTo>
                    <a:pt x="683082" y="1088593"/>
                  </a:lnTo>
                  <a:lnTo>
                    <a:pt x="708037" y="1083538"/>
                  </a:lnTo>
                  <a:lnTo>
                    <a:pt x="728408" y="1069759"/>
                  </a:lnTo>
                  <a:lnTo>
                    <a:pt x="742137" y="1049324"/>
                  </a:lnTo>
                  <a:lnTo>
                    <a:pt x="747179" y="1024267"/>
                  </a:lnTo>
                  <a:lnTo>
                    <a:pt x="747179" y="425018"/>
                  </a:lnTo>
                  <a:close/>
                </a:path>
                <a:path w="3382644" h="1089025">
                  <a:moveTo>
                    <a:pt x="1017689" y="271602"/>
                  </a:moveTo>
                  <a:lnTo>
                    <a:pt x="1017181" y="271411"/>
                  </a:lnTo>
                  <a:lnTo>
                    <a:pt x="1017358" y="271500"/>
                  </a:lnTo>
                  <a:lnTo>
                    <a:pt x="1017689" y="271602"/>
                  </a:lnTo>
                  <a:close/>
                </a:path>
                <a:path w="3382644" h="1089025">
                  <a:moveTo>
                    <a:pt x="1086700" y="937793"/>
                  </a:moveTo>
                  <a:lnTo>
                    <a:pt x="1086573" y="933792"/>
                  </a:lnTo>
                  <a:lnTo>
                    <a:pt x="1086573" y="358648"/>
                  </a:lnTo>
                  <a:lnTo>
                    <a:pt x="1081201" y="330936"/>
                  </a:lnTo>
                  <a:lnTo>
                    <a:pt x="1066482" y="305435"/>
                  </a:lnTo>
                  <a:lnTo>
                    <a:pt x="1044460" y="284721"/>
                  </a:lnTo>
                  <a:lnTo>
                    <a:pt x="1017358" y="271500"/>
                  </a:lnTo>
                  <a:lnTo>
                    <a:pt x="278218" y="49606"/>
                  </a:lnTo>
                  <a:lnTo>
                    <a:pt x="122885" y="2971"/>
                  </a:lnTo>
                  <a:lnTo>
                    <a:pt x="91313" y="0"/>
                  </a:lnTo>
                  <a:lnTo>
                    <a:pt x="64655" y="10020"/>
                  </a:lnTo>
                  <a:lnTo>
                    <a:pt x="46228" y="30607"/>
                  </a:lnTo>
                  <a:lnTo>
                    <a:pt x="39344" y="59347"/>
                  </a:lnTo>
                  <a:lnTo>
                    <a:pt x="39344" y="507682"/>
                  </a:lnTo>
                  <a:lnTo>
                    <a:pt x="47536" y="506031"/>
                  </a:lnTo>
                  <a:lnTo>
                    <a:pt x="55791" y="505218"/>
                  </a:lnTo>
                  <a:lnTo>
                    <a:pt x="72491" y="505218"/>
                  </a:lnTo>
                  <a:lnTo>
                    <a:pt x="80772" y="506031"/>
                  </a:lnTo>
                  <a:lnTo>
                    <a:pt x="88963" y="507682"/>
                  </a:lnTo>
                  <a:lnTo>
                    <a:pt x="88963" y="505218"/>
                  </a:lnTo>
                  <a:lnTo>
                    <a:pt x="88963" y="49606"/>
                  </a:lnTo>
                  <a:lnTo>
                    <a:pt x="99923" y="49606"/>
                  </a:lnTo>
                  <a:lnTo>
                    <a:pt x="102920" y="49631"/>
                  </a:lnTo>
                  <a:lnTo>
                    <a:pt x="105841" y="50101"/>
                  </a:lnTo>
                  <a:lnTo>
                    <a:pt x="108686" y="51015"/>
                  </a:lnTo>
                  <a:lnTo>
                    <a:pt x="1003541" y="319646"/>
                  </a:lnTo>
                  <a:lnTo>
                    <a:pt x="1034846" y="347992"/>
                  </a:lnTo>
                  <a:lnTo>
                    <a:pt x="1037412" y="943800"/>
                  </a:lnTo>
                  <a:lnTo>
                    <a:pt x="1023467" y="943800"/>
                  </a:lnTo>
                  <a:lnTo>
                    <a:pt x="1020572" y="943330"/>
                  </a:lnTo>
                  <a:lnTo>
                    <a:pt x="1017739" y="942390"/>
                  </a:lnTo>
                  <a:lnTo>
                    <a:pt x="811314" y="880529"/>
                  </a:lnTo>
                  <a:lnTo>
                    <a:pt x="811314" y="932421"/>
                  </a:lnTo>
                  <a:lnTo>
                    <a:pt x="1010526" y="992441"/>
                  </a:lnTo>
                  <a:lnTo>
                    <a:pt x="1018171" y="993609"/>
                  </a:lnTo>
                  <a:lnTo>
                    <a:pt x="1025994" y="993686"/>
                  </a:lnTo>
                  <a:lnTo>
                    <a:pt x="1029995" y="993863"/>
                  </a:lnTo>
                  <a:lnTo>
                    <a:pt x="1066520" y="979817"/>
                  </a:lnTo>
                  <a:lnTo>
                    <a:pt x="1086065" y="943800"/>
                  </a:lnTo>
                  <a:lnTo>
                    <a:pt x="1086421" y="941768"/>
                  </a:lnTo>
                  <a:lnTo>
                    <a:pt x="1086700" y="937793"/>
                  </a:lnTo>
                  <a:close/>
                </a:path>
                <a:path w="3382644" h="1089025">
                  <a:moveTo>
                    <a:pt x="1580680" y="460222"/>
                  </a:moveTo>
                  <a:lnTo>
                    <a:pt x="1571815" y="409981"/>
                  </a:lnTo>
                  <a:lnTo>
                    <a:pt x="1545628" y="372516"/>
                  </a:lnTo>
                  <a:lnTo>
                    <a:pt x="1532153" y="362953"/>
                  </a:lnTo>
                  <a:lnTo>
                    <a:pt x="1532153" y="462457"/>
                  </a:lnTo>
                  <a:lnTo>
                    <a:pt x="1530565" y="481444"/>
                  </a:lnTo>
                  <a:lnTo>
                    <a:pt x="1506791" y="524776"/>
                  </a:lnTo>
                  <a:lnTo>
                    <a:pt x="1455915" y="545452"/>
                  </a:lnTo>
                  <a:lnTo>
                    <a:pt x="1433220" y="546823"/>
                  </a:lnTo>
                  <a:lnTo>
                    <a:pt x="1384439" y="546823"/>
                  </a:lnTo>
                  <a:lnTo>
                    <a:pt x="1384439" y="383616"/>
                  </a:lnTo>
                  <a:lnTo>
                    <a:pt x="1439037" y="383616"/>
                  </a:lnTo>
                  <a:lnTo>
                    <a:pt x="1479778" y="388556"/>
                  </a:lnTo>
                  <a:lnTo>
                    <a:pt x="1508874" y="403339"/>
                  </a:lnTo>
                  <a:lnTo>
                    <a:pt x="1526336" y="427977"/>
                  </a:lnTo>
                  <a:lnTo>
                    <a:pt x="1532153" y="462457"/>
                  </a:lnTo>
                  <a:lnTo>
                    <a:pt x="1532153" y="362953"/>
                  </a:lnTo>
                  <a:lnTo>
                    <a:pt x="1526463" y="358914"/>
                  </a:lnTo>
                  <a:lnTo>
                    <a:pt x="1503641" y="349199"/>
                  </a:lnTo>
                  <a:lnTo>
                    <a:pt x="1477175" y="343357"/>
                  </a:lnTo>
                  <a:lnTo>
                    <a:pt x="1447114" y="341414"/>
                  </a:lnTo>
                  <a:lnTo>
                    <a:pt x="1337881" y="341414"/>
                  </a:lnTo>
                  <a:lnTo>
                    <a:pt x="1337881" y="739508"/>
                  </a:lnTo>
                  <a:lnTo>
                    <a:pt x="1384439" y="739508"/>
                  </a:lnTo>
                  <a:lnTo>
                    <a:pt x="1384465" y="589026"/>
                  </a:lnTo>
                  <a:lnTo>
                    <a:pt x="1436839" y="589026"/>
                  </a:lnTo>
                  <a:lnTo>
                    <a:pt x="1495983" y="580009"/>
                  </a:lnTo>
                  <a:lnTo>
                    <a:pt x="1541716" y="552932"/>
                  </a:lnTo>
                  <a:lnTo>
                    <a:pt x="1570951" y="511708"/>
                  </a:lnTo>
                  <a:lnTo>
                    <a:pt x="1578241" y="487248"/>
                  </a:lnTo>
                  <a:lnTo>
                    <a:pt x="1580680" y="460222"/>
                  </a:lnTo>
                  <a:close/>
                </a:path>
                <a:path w="3382644" h="1089025">
                  <a:moveTo>
                    <a:pt x="1895932" y="595642"/>
                  </a:moveTo>
                  <a:lnTo>
                    <a:pt x="1887054" y="534225"/>
                  </a:lnTo>
                  <a:lnTo>
                    <a:pt x="1860346" y="487438"/>
                  </a:lnTo>
                  <a:lnTo>
                    <a:pt x="1859724" y="486892"/>
                  </a:lnTo>
                  <a:lnTo>
                    <a:pt x="1849348" y="477735"/>
                  </a:lnTo>
                  <a:lnTo>
                    <a:pt x="1849348" y="597941"/>
                  </a:lnTo>
                  <a:lnTo>
                    <a:pt x="1847862" y="622795"/>
                  </a:lnTo>
                  <a:lnTo>
                    <a:pt x="1836000" y="663435"/>
                  </a:lnTo>
                  <a:lnTo>
                    <a:pt x="1796859" y="700735"/>
                  </a:lnTo>
                  <a:lnTo>
                    <a:pt x="1757883" y="707898"/>
                  </a:lnTo>
                  <a:lnTo>
                    <a:pt x="1737309" y="706081"/>
                  </a:lnTo>
                  <a:lnTo>
                    <a:pt x="1688858" y="678751"/>
                  </a:lnTo>
                  <a:lnTo>
                    <a:pt x="1669834" y="644258"/>
                  </a:lnTo>
                  <a:lnTo>
                    <a:pt x="1663547" y="600735"/>
                  </a:lnTo>
                  <a:lnTo>
                    <a:pt x="1663509" y="597941"/>
                  </a:lnTo>
                  <a:lnTo>
                    <a:pt x="1665020" y="574268"/>
                  </a:lnTo>
                  <a:lnTo>
                    <a:pt x="1677771" y="533120"/>
                  </a:lnTo>
                  <a:lnTo>
                    <a:pt x="1702803" y="503720"/>
                  </a:lnTo>
                  <a:lnTo>
                    <a:pt x="1758200" y="486930"/>
                  </a:lnTo>
                  <a:lnTo>
                    <a:pt x="1796872" y="494106"/>
                  </a:lnTo>
                  <a:lnTo>
                    <a:pt x="1835988" y="531736"/>
                  </a:lnTo>
                  <a:lnTo>
                    <a:pt x="1847862" y="572820"/>
                  </a:lnTo>
                  <a:lnTo>
                    <a:pt x="1849348" y="597941"/>
                  </a:lnTo>
                  <a:lnTo>
                    <a:pt x="1849348" y="477735"/>
                  </a:lnTo>
                  <a:lnTo>
                    <a:pt x="1840788" y="470179"/>
                  </a:lnTo>
                  <a:lnTo>
                    <a:pt x="1817751" y="457962"/>
                  </a:lnTo>
                  <a:lnTo>
                    <a:pt x="1791246" y="450697"/>
                  </a:lnTo>
                  <a:lnTo>
                    <a:pt x="1761248" y="448297"/>
                  </a:lnTo>
                  <a:lnTo>
                    <a:pt x="1729790" y="450862"/>
                  </a:lnTo>
                  <a:lnTo>
                    <a:pt x="1677276" y="471220"/>
                  </a:lnTo>
                  <a:lnTo>
                    <a:pt x="1638693" y="510946"/>
                  </a:lnTo>
                  <a:lnTo>
                    <a:pt x="1619237" y="566889"/>
                  </a:lnTo>
                  <a:lnTo>
                    <a:pt x="1616849" y="600735"/>
                  </a:lnTo>
                  <a:lnTo>
                    <a:pt x="1619186" y="632015"/>
                  </a:lnTo>
                  <a:lnTo>
                    <a:pt x="1637969" y="684809"/>
                  </a:lnTo>
                  <a:lnTo>
                    <a:pt x="1674774" y="723760"/>
                  </a:lnTo>
                  <a:lnTo>
                    <a:pt x="1725015" y="743699"/>
                  </a:lnTo>
                  <a:lnTo>
                    <a:pt x="1754898" y="746188"/>
                  </a:lnTo>
                  <a:lnTo>
                    <a:pt x="1754898" y="745553"/>
                  </a:lnTo>
                  <a:lnTo>
                    <a:pt x="1785366" y="743000"/>
                  </a:lnTo>
                  <a:lnTo>
                    <a:pt x="1812658" y="735330"/>
                  </a:lnTo>
                  <a:lnTo>
                    <a:pt x="1836724" y="722541"/>
                  </a:lnTo>
                  <a:lnTo>
                    <a:pt x="1853730" y="707898"/>
                  </a:lnTo>
                  <a:lnTo>
                    <a:pt x="1857540" y="704621"/>
                  </a:lnTo>
                  <a:lnTo>
                    <a:pt x="1874342" y="682459"/>
                  </a:lnTo>
                  <a:lnTo>
                    <a:pt x="1886331" y="656920"/>
                  </a:lnTo>
                  <a:lnTo>
                    <a:pt x="1893531" y="627976"/>
                  </a:lnTo>
                  <a:lnTo>
                    <a:pt x="1895932" y="595642"/>
                  </a:lnTo>
                  <a:close/>
                </a:path>
                <a:path w="3382644" h="1089025">
                  <a:moveTo>
                    <a:pt x="2318601" y="454469"/>
                  </a:moveTo>
                  <a:lnTo>
                    <a:pt x="2273706" y="454469"/>
                  </a:lnTo>
                  <a:lnTo>
                    <a:pt x="2216048" y="668756"/>
                  </a:lnTo>
                  <a:lnTo>
                    <a:pt x="2214194" y="675881"/>
                  </a:lnTo>
                  <a:lnTo>
                    <a:pt x="2212797" y="682510"/>
                  </a:lnTo>
                  <a:lnTo>
                    <a:pt x="2211857" y="688657"/>
                  </a:lnTo>
                  <a:lnTo>
                    <a:pt x="2211349" y="694309"/>
                  </a:lnTo>
                  <a:lnTo>
                    <a:pt x="2209127" y="694309"/>
                  </a:lnTo>
                  <a:lnTo>
                    <a:pt x="2161311" y="509562"/>
                  </a:lnTo>
                  <a:lnTo>
                    <a:pt x="2146198" y="454469"/>
                  </a:lnTo>
                  <a:lnTo>
                    <a:pt x="2104631" y="454469"/>
                  </a:lnTo>
                  <a:lnTo>
                    <a:pt x="2039226" y="667702"/>
                  </a:lnTo>
                  <a:lnTo>
                    <a:pt x="2037435" y="674128"/>
                  </a:lnTo>
                  <a:lnTo>
                    <a:pt x="2036013" y="680618"/>
                  </a:lnTo>
                  <a:lnTo>
                    <a:pt x="2034971" y="686981"/>
                  </a:lnTo>
                  <a:lnTo>
                    <a:pt x="2034235" y="693801"/>
                  </a:lnTo>
                  <a:lnTo>
                    <a:pt x="2032012" y="693801"/>
                  </a:lnTo>
                  <a:lnTo>
                    <a:pt x="1969350" y="454494"/>
                  </a:lnTo>
                  <a:lnTo>
                    <a:pt x="1921675" y="454494"/>
                  </a:lnTo>
                  <a:lnTo>
                    <a:pt x="2007603" y="738708"/>
                  </a:lnTo>
                  <a:lnTo>
                    <a:pt x="2053056" y="738708"/>
                  </a:lnTo>
                  <a:lnTo>
                    <a:pt x="2067052" y="693801"/>
                  </a:lnTo>
                  <a:lnTo>
                    <a:pt x="2118474" y="528764"/>
                  </a:lnTo>
                  <a:lnTo>
                    <a:pt x="2122335" y="509562"/>
                  </a:lnTo>
                  <a:lnTo>
                    <a:pt x="2123452" y="509562"/>
                  </a:lnTo>
                  <a:lnTo>
                    <a:pt x="2186368" y="739444"/>
                  </a:lnTo>
                  <a:lnTo>
                    <a:pt x="2233472" y="739444"/>
                  </a:lnTo>
                  <a:lnTo>
                    <a:pt x="2246985" y="694309"/>
                  </a:lnTo>
                  <a:lnTo>
                    <a:pt x="2318575" y="455231"/>
                  </a:lnTo>
                  <a:lnTo>
                    <a:pt x="2318601" y="454469"/>
                  </a:lnTo>
                  <a:close/>
                </a:path>
                <a:path w="3382644" h="1089025">
                  <a:moveTo>
                    <a:pt x="2591244" y="608761"/>
                  </a:moveTo>
                  <a:lnTo>
                    <a:pt x="2590584" y="608406"/>
                  </a:lnTo>
                  <a:lnTo>
                    <a:pt x="2590584" y="584542"/>
                  </a:lnTo>
                  <a:lnTo>
                    <a:pt x="2589682" y="570191"/>
                  </a:lnTo>
                  <a:lnTo>
                    <a:pt x="2582951" y="527380"/>
                  </a:lnTo>
                  <a:lnTo>
                    <a:pt x="2561615" y="486575"/>
                  </a:lnTo>
                  <a:lnTo>
                    <a:pt x="2544610" y="469811"/>
                  </a:lnTo>
                  <a:lnTo>
                    <a:pt x="2544610" y="570115"/>
                  </a:lnTo>
                  <a:lnTo>
                    <a:pt x="2391346" y="569836"/>
                  </a:lnTo>
                  <a:lnTo>
                    <a:pt x="2408948" y="522008"/>
                  </a:lnTo>
                  <a:lnTo>
                    <a:pt x="2437066" y="495655"/>
                  </a:lnTo>
                  <a:lnTo>
                    <a:pt x="2473693" y="486575"/>
                  </a:lnTo>
                  <a:lnTo>
                    <a:pt x="2489403" y="488010"/>
                  </a:lnTo>
                  <a:lnTo>
                    <a:pt x="2525649" y="508863"/>
                  </a:lnTo>
                  <a:lnTo>
                    <a:pt x="2543340" y="551573"/>
                  </a:lnTo>
                  <a:lnTo>
                    <a:pt x="2544610" y="570115"/>
                  </a:lnTo>
                  <a:lnTo>
                    <a:pt x="2544610" y="469811"/>
                  </a:lnTo>
                  <a:lnTo>
                    <a:pt x="2543238" y="468515"/>
                  </a:lnTo>
                  <a:lnTo>
                    <a:pt x="2523261" y="457250"/>
                  </a:lnTo>
                  <a:lnTo>
                    <a:pt x="2500134" y="450481"/>
                  </a:lnTo>
                  <a:lnTo>
                    <a:pt x="2473845" y="448233"/>
                  </a:lnTo>
                  <a:lnTo>
                    <a:pt x="2447125" y="450837"/>
                  </a:lnTo>
                  <a:lnTo>
                    <a:pt x="2400490" y="471716"/>
                  </a:lnTo>
                  <a:lnTo>
                    <a:pt x="2364143" y="512368"/>
                  </a:lnTo>
                  <a:lnTo>
                    <a:pt x="2345359" y="566356"/>
                  </a:lnTo>
                  <a:lnTo>
                    <a:pt x="2343010" y="598131"/>
                  </a:lnTo>
                  <a:lnTo>
                    <a:pt x="2345169" y="631278"/>
                  </a:lnTo>
                  <a:lnTo>
                    <a:pt x="2362365" y="685723"/>
                  </a:lnTo>
                  <a:lnTo>
                    <a:pt x="2396198" y="723988"/>
                  </a:lnTo>
                  <a:lnTo>
                    <a:pt x="2443442" y="743356"/>
                  </a:lnTo>
                  <a:lnTo>
                    <a:pt x="2471915" y="745769"/>
                  </a:lnTo>
                  <a:lnTo>
                    <a:pt x="2501176" y="744080"/>
                  </a:lnTo>
                  <a:lnTo>
                    <a:pt x="2527427" y="738974"/>
                  </a:lnTo>
                  <a:lnTo>
                    <a:pt x="2550655" y="730465"/>
                  </a:lnTo>
                  <a:lnTo>
                    <a:pt x="2570873" y="718566"/>
                  </a:lnTo>
                  <a:lnTo>
                    <a:pt x="2570873" y="707491"/>
                  </a:lnTo>
                  <a:lnTo>
                    <a:pt x="2570873" y="675817"/>
                  </a:lnTo>
                  <a:lnTo>
                    <a:pt x="2550287" y="689698"/>
                  </a:lnTo>
                  <a:lnTo>
                    <a:pt x="2528722" y="699592"/>
                  </a:lnTo>
                  <a:lnTo>
                    <a:pt x="2506205" y="705510"/>
                  </a:lnTo>
                  <a:lnTo>
                    <a:pt x="2482723" y="707491"/>
                  </a:lnTo>
                  <a:lnTo>
                    <a:pt x="2462669" y="705929"/>
                  </a:lnTo>
                  <a:lnTo>
                    <a:pt x="2415984" y="682028"/>
                  </a:lnTo>
                  <a:lnTo>
                    <a:pt x="2392540" y="631139"/>
                  </a:lnTo>
                  <a:lnTo>
                    <a:pt x="2390495" y="608761"/>
                  </a:lnTo>
                  <a:lnTo>
                    <a:pt x="2591244" y="608761"/>
                  </a:lnTo>
                  <a:close/>
                </a:path>
                <a:path w="3382644" h="1089025">
                  <a:moveTo>
                    <a:pt x="2805252" y="454152"/>
                  </a:moveTo>
                  <a:lnTo>
                    <a:pt x="2799994" y="452437"/>
                  </a:lnTo>
                  <a:lnTo>
                    <a:pt x="2793733" y="451231"/>
                  </a:lnTo>
                  <a:lnTo>
                    <a:pt x="2786418" y="450507"/>
                  </a:lnTo>
                  <a:lnTo>
                    <a:pt x="2778074" y="450265"/>
                  </a:lnTo>
                  <a:lnTo>
                    <a:pt x="2766009" y="451307"/>
                  </a:lnTo>
                  <a:lnTo>
                    <a:pt x="2724099" y="476275"/>
                  </a:lnTo>
                  <a:lnTo>
                    <a:pt x="2703779" y="513816"/>
                  </a:lnTo>
                  <a:lnTo>
                    <a:pt x="2702661" y="513816"/>
                  </a:lnTo>
                  <a:lnTo>
                    <a:pt x="2702661" y="455256"/>
                  </a:lnTo>
                  <a:lnTo>
                    <a:pt x="2657221" y="455256"/>
                  </a:lnTo>
                  <a:lnTo>
                    <a:pt x="2657221" y="739470"/>
                  </a:lnTo>
                  <a:lnTo>
                    <a:pt x="2702661" y="739470"/>
                  </a:lnTo>
                  <a:lnTo>
                    <a:pt x="2702661" y="594601"/>
                  </a:lnTo>
                  <a:lnTo>
                    <a:pt x="2703893" y="572084"/>
                  </a:lnTo>
                  <a:lnTo>
                    <a:pt x="2713659" y="534593"/>
                  </a:lnTo>
                  <a:lnTo>
                    <a:pt x="2744254" y="499021"/>
                  </a:lnTo>
                  <a:lnTo>
                    <a:pt x="2770835" y="492150"/>
                  </a:lnTo>
                  <a:lnTo>
                    <a:pt x="2781554" y="492721"/>
                  </a:lnTo>
                  <a:lnTo>
                    <a:pt x="2790787" y="494436"/>
                  </a:lnTo>
                  <a:lnTo>
                    <a:pt x="2798648" y="497306"/>
                  </a:lnTo>
                  <a:lnTo>
                    <a:pt x="2805214" y="501319"/>
                  </a:lnTo>
                  <a:lnTo>
                    <a:pt x="2805252" y="492150"/>
                  </a:lnTo>
                  <a:lnTo>
                    <a:pt x="2805252" y="454152"/>
                  </a:lnTo>
                  <a:close/>
                </a:path>
                <a:path w="3382644" h="1089025">
                  <a:moveTo>
                    <a:pt x="3260915" y="625119"/>
                  </a:moveTo>
                  <a:lnTo>
                    <a:pt x="3247364" y="572185"/>
                  </a:lnTo>
                  <a:lnTo>
                    <a:pt x="3232023" y="554151"/>
                  </a:lnTo>
                  <a:lnTo>
                    <a:pt x="3223755" y="546849"/>
                  </a:lnTo>
                  <a:lnTo>
                    <a:pt x="3212198" y="540029"/>
                  </a:lnTo>
                  <a:lnTo>
                    <a:pt x="3212198" y="624992"/>
                  </a:lnTo>
                  <a:lnTo>
                    <a:pt x="3210839" y="641083"/>
                  </a:lnTo>
                  <a:lnTo>
                    <a:pt x="3189948" y="678268"/>
                  </a:lnTo>
                  <a:lnTo>
                    <a:pt x="3145675" y="696150"/>
                  </a:lnTo>
                  <a:lnTo>
                    <a:pt x="3126321" y="697369"/>
                  </a:lnTo>
                  <a:lnTo>
                    <a:pt x="3062757" y="697369"/>
                  </a:lnTo>
                  <a:lnTo>
                    <a:pt x="3062757" y="554151"/>
                  </a:lnTo>
                  <a:lnTo>
                    <a:pt x="3116275" y="554469"/>
                  </a:lnTo>
                  <a:lnTo>
                    <a:pt x="3158236" y="558876"/>
                  </a:lnTo>
                  <a:lnTo>
                    <a:pt x="3188220" y="572096"/>
                  </a:lnTo>
                  <a:lnTo>
                    <a:pt x="3206204" y="594144"/>
                  </a:lnTo>
                  <a:lnTo>
                    <a:pt x="3212198" y="624992"/>
                  </a:lnTo>
                  <a:lnTo>
                    <a:pt x="3212198" y="540029"/>
                  </a:lnTo>
                  <a:lnTo>
                    <a:pt x="3208693" y="537959"/>
                  </a:lnTo>
                  <a:lnTo>
                    <a:pt x="3191611" y="531672"/>
                  </a:lnTo>
                  <a:lnTo>
                    <a:pt x="3172536" y="527989"/>
                  </a:lnTo>
                  <a:lnTo>
                    <a:pt x="3172536" y="526897"/>
                  </a:lnTo>
                  <a:lnTo>
                    <a:pt x="3212947" y="502958"/>
                  </a:lnTo>
                  <a:lnTo>
                    <a:pt x="3236696" y="464007"/>
                  </a:lnTo>
                  <a:lnTo>
                    <a:pt x="3241268" y="432473"/>
                  </a:lnTo>
                  <a:lnTo>
                    <a:pt x="3239376" y="413169"/>
                  </a:lnTo>
                  <a:lnTo>
                    <a:pt x="3211080" y="366687"/>
                  </a:lnTo>
                  <a:lnTo>
                    <a:pt x="3192843" y="354901"/>
                  </a:lnTo>
                  <a:lnTo>
                    <a:pt x="3192843" y="441413"/>
                  </a:lnTo>
                  <a:lnTo>
                    <a:pt x="3191408" y="457276"/>
                  </a:lnTo>
                  <a:lnTo>
                    <a:pt x="3170593" y="493483"/>
                  </a:lnTo>
                  <a:lnTo>
                    <a:pt x="3128530" y="510794"/>
                  </a:lnTo>
                  <a:lnTo>
                    <a:pt x="3110433" y="511949"/>
                  </a:lnTo>
                  <a:lnTo>
                    <a:pt x="3062757" y="511949"/>
                  </a:lnTo>
                  <a:lnTo>
                    <a:pt x="3062757" y="383679"/>
                  </a:lnTo>
                  <a:lnTo>
                    <a:pt x="3116567" y="383400"/>
                  </a:lnTo>
                  <a:lnTo>
                    <a:pt x="3149930" y="387019"/>
                  </a:lnTo>
                  <a:lnTo>
                    <a:pt x="3173768" y="397903"/>
                  </a:lnTo>
                  <a:lnTo>
                    <a:pt x="3188068" y="416039"/>
                  </a:lnTo>
                  <a:lnTo>
                    <a:pt x="3192843" y="441413"/>
                  </a:lnTo>
                  <a:lnTo>
                    <a:pt x="3192843" y="354901"/>
                  </a:lnTo>
                  <a:lnTo>
                    <a:pt x="3175546" y="347738"/>
                  </a:lnTo>
                  <a:lnTo>
                    <a:pt x="3153765" y="343001"/>
                  </a:lnTo>
                  <a:lnTo>
                    <a:pt x="3129305" y="341414"/>
                  </a:lnTo>
                  <a:lnTo>
                    <a:pt x="3016173" y="341414"/>
                  </a:lnTo>
                  <a:lnTo>
                    <a:pt x="3016173" y="739508"/>
                  </a:lnTo>
                  <a:lnTo>
                    <a:pt x="3132048" y="739508"/>
                  </a:lnTo>
                  <a:lnTo>
                    <a:pt x="3183001" y="731608"/>
                  </a:lnTo>
                  <a:lnTo>
                    <a:pt x="3224365" y="707872"/>
                  </a:lnTo>
                  <a:lnTo>
                    <a:pt x="3234207" y="697369"/>
                  </a:lnTo>
                  <a:lnTo>
                    <a:pt x="3240354" y="690816"/>
                  </a:lnTo>
                  <a:lnTo>
                    <a:pt x="3251784" y="671334"/>
                  </a:lnTo>
                  <a:lnTo>
                    <a:pt x="3258629" y="649439"/>
                  </a:lnTo>
                  <a:lnTo>
                    <a:pt x="3260915" y="625119"/>
                  </a:lnTo>
                  <a:close/>
                </a:path>
                <a:path w="3382644" h="1089025">
                  <a:moveTo>
                    <a:pt x="3382340" y="341414"/>
                  </a:moveTo>
                  <a:lnTo>
                    <a:pt x="3335782" y="341414"/>
                  </a:lnTo>
                  <a:lnTo>
                    <a:pt x="3335782" y="739508"/>
                  </a:lnTo>
                  <a:lnTo>
                    <a:pt x="3382340" y="739508"/>
                  </a:lnTo>
                  <a:lnTo>
                    <a:pt x="3382340" y="341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7285" y="2981539"/>
            <a:ext cx="9311640" cy="4274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sz="11950" spc="220" dirty="0">
                <a:solidFill>
                  <a:srgbClr val="E1A10A"/>
                </a:solidFill>
                <a:latin typeface="Tahoma"/>
                <a:cs typeface="Tahoma"/>
              </a:rPr>
              <a:t>Business </a:t>
            </a:r>
            <a:r>
              <a:rPr sz="11950" spc="22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11950" spc="95" dirty="0">
                <a:solidFill>
                  <a:srgbClr val="FFFFFF"/>
                </a:solidFill>
                <a:latin typeface="Tahoma"/>
                <a:cs typeface="Tahoma"/>
              </a:rPr>
              <a:t>Intelligence</a:t>
            </a:r>
            <a:endParaRPr sz="119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8842" y="2672461"/>
            <a:ext cx="10620375" cy="5248275"/>
          </a:xfrm>
          <a:custGeom>
            <a:avLst/>
            <a:gdLst/>
            <a:ahLst/>
            <a:cxnLst/>
            <a:rect l="l" t="t" r="r" b="b"/>
            <a:pathLst>
              <a:path w="10620375" h="5248275">
                <a:moveTo>
                  <a:pt x="10588228" y="5248275"/>
                </a:moveTo>
                <a:lnTo>
                  <a:pt x="31959" y="5248275"/>
                </a:lnTo>
                <a:lnTo>
                  <a:pt x="19536" y="5245756"/>
                </a:lnTo>
                <a:lnTo>
                  <a:pt x="9375" y="5238892"/>
                </a:lnTo>
                <a:lnTo>
                  <a:pt x="2517" y="5228724"/>
                </a:lnTo>
                <a:lnTo>
                  <a:pt x="0" y="5216291"/>
                </a:lnTo>
                <a:lnTo>
                  <a:pt x="0" y="31983"/>
                </a:lnTo>
                <a:lnTo>
                  <a:pt x="2517" y="19551"/>
                </a:lnTo>
                <a:lnTo>
                  <a:pt x="9375" y="9382"/>
                </a:lnTo>
                <a:lnTo>
                  <a:pt x="19536" y="2519"/>
                </a:lnTo>
                <a:lnTo>
                  <a:pt x="31959" y="0"/>
                </a:lnTo>
                <a:lnTo>
                  <a:pt x="10588228" y="0"/>
                </a:lnTo>
                <a:lnTo>
                  <a:pt x="10600650" y="2519"/>
                </a:lnTo>
                <a:lnTo>
                  <a:pt x="10610811" y="9382"/>
                </a:lnTo>
                <a:lnTo>
                  <a:pt x="10614829" y="15339"/>
                </a:lnTo>
                <a:lnTo>
                  <a:pt x="22828" y="15339"/>
                </a:lnTo>
                <a:lnTo>
                  <a:pt x="15327" y="22845"/>
                </a:lnTo>
                <a:lnTo>
                  <a:pt x="15327" y="5225430"/>
                </a:lnTo>
                <a:lnTo>
                  <a:pt x="22828" y="5232936"/>
                </a:lnTo>
                <a:lnTo>
                  <a:pt x="10614829" y="5232936"/>
                </a:lnTo>
                <a:lnTo>
                  <a:pt x="10610811" y="5238892"/>
                </a:lnTo>
                <a:lnTo>
                  <a:pt x="10600650" y="5245756"/>
                </a:lnTo>
                <a:lnTo>
                  <a:pt x="10588228" y="5248275"/>
                </a:lnTo>
                <a:close/>
              </a:path>
              <a:path w="10620375" h="5248275">
                <a:moveTo>
                  <a:pt x="10614829" y="5232936"/>
                </a:moveTo>
                <a:lnTo>
                  <a:pt x="10597359" y="5232936"/>
                </a:lnTo>
                <a:lnTo>
                  <a:pt x="10604859" y="5225430"/>
                </a:lnTo>
                <a:lnTo>
                  <a:pt x="10604859" y="22845"/>
                </a:lnTo>
                <a:lnTo>
                  <a:pt x="10597359" y="15339"/>
                </a:lnTo>
                <a:lnTo>
                  <a:pt x="10614829" y="15339"/>
                </a:lnTo>
                <a:lnTo>
                  <a:pt x="10617670" y="19551"/>
                </a:lnTo>
                <a:lnTo>
                  <a:pt x="10620187" y="31983"/>
                </a:lnTo>
                <a:lnTo>
                  <a:pt x="10620187" y="5216291"/>
                </a:lnTo>
                <a:lnTo>
                  <a:pt x="10617670" y="5228724"/>
                </a:lnTo>
                <a:lnTo>
                  <a:pt x="10614829" y="5232936"/>
                </a:lnTo>
                <a:close/>
              </a:path>
            </a:pathLst>
          </a:custGeom>
          <a:solidFill>
            <a:srgbClr val="E1A10A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76" y="3117145"/>
            <a:ext cx="6486524" cy="5362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0210" y="2618822"/>
            <a:ext cx="16192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0210" y="3007368"/>
            <a:ext cx="161925" cy="161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581" y="1383646"/>
            <a:ext cx="9505949" cy="41936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284729" y="5569669"/>
            <a:ext cx="6452870" cy="1072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338070" marR="5080" indent="-2326005">
              <a:lnSpc>
                <a:spcPct val="101099"/>
              </a:lnSpc>
              <a:spcBef>
                <a:spcPts val="85"/>
              </a:spcBef>
            </a:pPr>
            <a:r>
              <a:rPr sz="3400" spc="-330" dirty="0">
                <a:solidFill>
                  <a:srgbClr val="00738E"/>
                </a:solidFill>
                <a:latin typeface="Microsoft Sans Serif"/>
                <a:cs typeface="Microsoft Sans Serif"/>
              </a:rPr>
              <a:t>R</a:t>
            </a:r>
            <a:r>
              <a:rPr sz="3400" spc="-270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400" spc="-145" dirty="0">
                <a:solidFill>
                  <a:srgbClr val="00738E"/>
                </a:solidFill>
                <a:latin typeface="Microsoft Sans Serif"/>
                <a:cs typeface="Microsoft Sans Serif"/>
              </a:rPr>
              <a:t>C</a:t>
            </a:r>
            <a:r>
              <a:rPr sz="3400" spc="-270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400" spc="15" dirty="0">
                <a:solidFill>
                  <a:srgbClr val="00738E"/>
                </a:solidFill>
                <a:latin typeface="Microsoft Sans Serif"/>
                <a:cs typeface="Microsoft Sans Serif"/>
              </a:rPr>
              <a:t>I</a:t>
            </a:r>
            <a:r>
              <a:rPr sz="3400" spc="-80" dirty="0">
                <a:solidFill>
                  <a:srgbClr val="00738E"/>
                </a:solidFill>
                <a:latin typeface="Microsoft Sans Serif"/>
                <a:cs typeface="Microsoft Sans Serif"/>
              </a:rPr>
              <a:t>T</a:t>
            </a:r>
            <a:r>
              <a:rPr sz="3400" spc="-70" dirty="0">
                <a:solidFill>
                  <a:srgbClr val="00738E"/>
                </a:solidFill>
                <a:latin typeface="Microsoft Sans Serif"/>
                <a:cs typeface="Microsoft Sans Serif"/>
              </a:rPr>
              <a:t>A</a:t>
            </a:r>
            <a:r>
              <a:rPr sz="3400" spc="-300" dirty="0">
                <a:solidFill>
                  <a:srgbClr val="00738E"/>
                </a:solidFill>
                <a:latin typeface="Microsoft Sans Serif"/>
                <a:cs typeface="Microsoft Sans Serif"/>
              </a:rPr>
              <a:t>S</a:t>
            </a:r>
            <a:r>
              <a:rPr sz="3400" spc="-31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400" spc="-100" dirty="0">
                <a:solidFill>
                  <a:srgbClr val="00738E"/>
                </a:solidFill>
                <a:latin typeface="Microsoft Sans Serif"/>
                <a:cs typeface="Microsoft Sans Serif"/>
              </a:rPr>
              <a:t>D</a:t>
            </a:r>
            <a:r>
              <a:rPr sz="3400" spc="-70" dirty="0">
                <a:solidFill>
                  <a:srgbClr val="00738E"/>
                </a:solidFill>
                <a:latin typeface="Microsoft Sans Serif"/>
                <a:cs typeface="Microsoft Sans Serif"/>
              </a:rPr>
              <a:t>A</a:t>
            </a:r>
            <a:r>
              <a:rPr sz="3400" spc="-300" dirty="0">
                <a:solidFill>
                  <a:srgbClr val="00738E"/>
                </a:solidFill>
                <a:latin typeface="Microsoft Sans Serif"/>
                <a:cs typeface="Microsoft Sans Serif"/>
              </a:rPr>
              <a:t>S</a:t>
            </a:r>
            <a:r>
              <a:rPr sz="3400" spc="-31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400" spc="-330" dirty="0">
                <a:solidFill>
                  <a:srgbClr val="00738E"/>
                </a:solidFill>
                <a:latin typeface="Microsoft Sans Serif"/>
                <a:cs typeface="Microsoft Sans Serif"/>
              </a:rPr>
              <a:t>R</a:t>
            </a:r>
            <a:r>
              <a:rPr sz="3400" spc="-270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400" spc="-305" dirty="0">
                <a:solidFill>
                  <a:srgbClr val="00738E"/>
                </a:solidFill>
                <a:latin typeface="Microsoft Sans Serif"/>
                <a:cs typeface="Microsoft Sans Serif"/>
              </a:rPr>
              <a:t>S</a:t>
            </a:r>
            <a:r>
              <a:rPr sz="3400" spc="-270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400" spc="-330" dirty="0">
                <a:solidFill>
                  <a:srgbClr val="00738E"/>
                </a:solidFill>
                <a:latin typeface="Microsoft Sans Serif"/>
                <a:cs typeface="Microsoft Sans Serif"/>
              </a:rPr>
              <a:t>R</a:t>
            </a:r>
            <a:r>
              <a:rPr sz="3400" spc="5" dirty="0">
                <a:solidFill>
                  <a:srgbClr val="00738E"/>
                </a:solidFill>
                <a:latin typeface="Microsoft Sans Serif"/>
                <a:cs typeface="Microsoft Sans Serif"/>
              </a:rPr>
              <a:t>V</a:t>
            </a:r>
            <a:r>
              <a:rPr sz="3400" spc="-70" dirty="0">
                <a:solidFill>
                  <a:srgbClr val="00738E"/>
                </a:solidFill>
                <a:latin typeface="Microsoft Sans Serif"/>
                <a:cs typeface="Microsoft Sans Serif"/>
              </a:rPr>
              <a:t>A</a:t>
            </a:r>
            <a:r>
              <a:rPr sz="3400" spc="-300" dirty="0">
                <a:solidFill>
                  <a:srgbClr val="00738E"/>
                </a:solidFill>
                <a:latin typeface="Microsoft Sans Serif"/>
                <a:cs typeface="Microsoft Sans Serif"/>
              </a:rPr>
              <a:t>S</a:t>
            </a:r>
            <a:r>
              <a:rPr sz="3400" spc="-31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400" spc="-250" dirty="0">
                <a:solidFill>
                  <a:srgbClr val="00738E"/>
                </a:solidFill>
                <a:latin typeface="Microsoft Sans Serif"/>
                <a:cs typeface="Microsoft Sans Serif"/>
              </a:rPr>
              <a:t>P</a:t>
            </a:r>
            <a:r>
              <a:rPr sz="2400" spc="145" dirty="0">
                <a:solidFill>
                  <a:srgbClr val="00738E"/>
                </a:solidFill>
                <a:latin typeface="Tahoma"/>
                <a:cs typeface="Tahoma"/>
              </a:rPr>
              <a:t>/</a:t>
            </a:r>
            <a:r>
              <a:rPr sz="3400" spc="70" dirty="0">
                <a:solidFill>
                  <a:srgbClr val="00738E"/>
                </a:solidFill>
                <a:latin typeface="Microsoft Sans Serif"/>
                <a:cs typeface="Microsoft Sans Serif"/>
              </a:rPr>
              <a:t>M</a:t>
            </a:r>
            <a:r>
              <a:rPr sz="3400" spc="-270" dirty="0">
                <a:solidFill>
                  <a:srgbClr val="00738E"/>
                </a:solidFill>
                <a:latin typeface="Microsoft Sans Serif"/>
                <a:cs typeface="Microsoft Sans Serif"/>
              </a:rPr>
              <a:t>Ê</a:t>
            </a:r>
            <a:r>
              <a:rPr sz="3400" spc="-180" dirty="0">
                <a:solidFill>
                  <a:srgbClr val="00738E"/>
                </a:solidFill>
                <a:latin typeface="Microsoft Sans Serif"/>
                <a:cs typeface="Microsoft Sans Serif"/>
              </a:rPr>
              <a:t>S  </a:t>
            </a:r>
            <a:r>
              <a:rPr sz="3400" spc="-85" dirty="0">
                <a:solidFill>
                  <a:srgbClr val="00738E"/>
                </a:solidFill>
                <a:latin typeface="Microsoft Sans Serif"/>
                <a:cs typeface="Microsoft Sans Serif"/>
              </a:rPr>
              <a:t>P</a:t>
            </a:r>
            <a:r>
              <a:rPr sz="2400" spc="-85" dirty="0">
                <a:solidFill>
                  <a:srgbClr val="00738E"/>
                </a:solidFill>
                <a:latin typeface="Tahoma"/>
                <a:cs typeface="Tahoma"/>
              </a:rPr>
              <a:t>/</a:t>
            </a:r>
            <a:r>
              <a:rPr sz="3400" spc="-85" dirty="0">
                <a:solidFill>
                  <a:srgbClr val="00738E"/>
                </a:solidFill>
                <a:latin typeface="Microsoft Sans Serif"/>
                <a:cs typeface="Microsoft Sans Serif"/>
              </a:rPr>
              <a:t>HOTEL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66018" y="7330750"/>
            <a:ext cx="4050029" cy="1798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7700" spc="340" dirty="0">
                <a:solidFill>
                  <a:srgbClr val="E1A10A"/>
                </a:solidFill>
                <a:latin typeface="Microsoft Sans Serif"/>
                <a:cs typeface="Microsoft Sans Serif"/>
              </a:rPr>
              <a:t>35</a:t>
            </a:r>
            <a:r>
              <a:rPr sz="7700" spc="-710" dirty="0">
                <a:solidFill>
                  <a:srgbClr val="E1A10A"/>
                </a:solidFill>
                <a:latin typeface="Microsoft Sans Serif"/>
                <a:cs typeface="Microsoft Sans Serif"/>
              </a:rPr>
              <a:t> </a:t>
            </a:r>
            <a:r>
              <a:rPr sz="7700" spc="-25" dirty="0">
                <a:solidFill>
                  <a:srgbClr val="E1A10A"/>
                </a:solidFill>
                <a:latin typeface="Microsoft Sans Serif"/>
                <a:cs typeface="Microsoft Sans Serif"/>
              </a:rPr>
              <a:t>K</a:t>
            </a:r>
            <a:endParaRPr sz="77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180"/>
              </a:spcBef>
            </a:pPr>
            <a:r>
              <a:rPr sz="2100" spc="345" dirty="0">
                <a:solidFill>
                  <a:srgbClr val="FFFFFF"/>
                </a:solidFill>
                <a:latin typeface="Tahoma"/>
                <a:cs typeface="Tahoma"/>
              </a:rPr>
              <a:t>Valor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425" dirty="0">
                <a:solidFill>
                  <a:srgbClr val="FFFFFF"/>
                </a:solidFill>
                <a:latin typeface="Tahoma"/>
                <a:cs typeface="Tahoma"/>
              </a:rPr>
              <a:t>das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360" dirty="0">
                <a:solidFill>
                  <a:srgbClr val="FFFFFF"/>
                </a:solidFill>
                <a:latin typeface="Tahoma"/>
                <a:cs typeface="Tahoma"/>
              </a:rPr>
              <a:t>Reservas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340" dirty="0">
                <a:solidFill>
                  <a:srgbClr val="FFFFFF"/>
                </a:solidFill>
                <a:latin typeface="Tahoma"/>
                <a:cs typeface="Tahoma"/>
              </a:rPr>
              <a:t>Totais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874" y="7545982"/>
            <a:ext cx="50590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0" marR="5080" indent="-1911985">
              <a:lnSpc>
                <a:spcPct val="100000"/>
              </a:lnSpc>
              <a:spcBef>
                <a:spcPts val="100"/>
              </a:spcBef>
            </a:pPr>
            <a:r>
              <a:rPr sz="3000" spc="-310" dirty="0">
                <a:solidFill>
                  <a:srgbClr val="E1A10A"/>
                </a:solidFill>
                <a:latin typeface="Microsoft Sans Serif"/>
                <a:cs typeface="Microsoft Sans Serif"/>
              </a:rPr>
              <a:t>R</a:t>
            </a:r>
            <a:r>
              <a:rPr sz="3000" spc="-254" dirty="0">
                <a:solidFill>
                  <a:srgbClr val="E1A10A"/>
                </a:solidFill>
                <a:latin typeface="Microsoft Sans Serif"/>
                <a:cs typeface="Microsoft Sans Serif"/>
              </a:rPr>
              <a:t>E</a:t>
            </a:r>
            <a:r>
              <a:rPr sz="3000" spc="-145" dirty="0">
                <a:solidFill>
                  <a:srgbClr val="E1A10A"/>
                </a:solidFill>
                <a:latin typeface="Microsoft Sans Serif"/>
                <a:cs typeface="Microsoft Sans Serif"/>
              </a:rPr>
              <a:t>C</a:t>
            </a:r>
            <a:r>
              <a:rPr sz="3000" spc="-254" dirty="0">
                <a:solidFill>
                  <a:srgbClr val="E1A10A"/>
                </a:solidFill>
                <a:latin typeface="Microsoft Sans Serif"/>
                <a:cs typeface="Microsoft Sans Serif"/>
              </a:rPr>
              <a:t>E</a:t>
            </a:r>
            <a:r>
              <a:rPr sz="3000" spc="10" dirty="0">
                <a:solidFill>
                  <a:srgbClr val="E1A10A"/>
                </a:solidFill>
                <a:latin typeface="Microsoft Sans Serif"/>
                <a:cs typeface="Microsoft Sans Serif"/>
              </a:rPr>
              <a:t>I</a:t>
            </a:r>
            <a:r>
              <a:rPr sz="3000" spc="-85" dirty="0">
                <a:solidFill>
                  <a:srgbClr val="E1A10A"/>
                </a:solidFill>
                <a:latin typeface="Microsoft Sans Serif"/>
                <a:cs typeface="Microsoft Sans Serif"/>
              </a:rPr>
              <a:t>T</a:t>
            </a:r>
            <a:r>
              <a:rPr sz="3000" spc="-70" dirty="0">
                <a:solidFill>
                  <a:srgbClr val="E1A10A"/>
                </a:solidFill>
                <a:latin typeface="Microsoft Sans Serif"/>
                <a:cs typeface="Microsoft Sans Serif"/>
              </a:rPr>
              <a:t>A</a:t>
            </a:r>
            <a:r>
              <a:rPr sz="3000" spc="-280" dirty="0">
                <a:solidFill>
                  <a:srgbClr val="E1A10A"/>
                </a:solidFill>
                <a:latin typeface="Microsoft Sans Serif"/>
                <a:cs typeface="Microsoft Sans Serif"/>
              </a:rPr>
              <a:t> </a:t>
            </a:r>
            <a:r>
              <a:rPr sz="3000" spc="-105" dirty="0">
                <a:solidFill>
                  <a:srgbClr val="E1A10A"/>
                </a:solidFill>
                <a:latin typeface="Microsoft Sans Serif"/>
                <a:cs typeface="Microsoft Sans Serif"/>
              </a:rPr>
              <a:t>D</a:t>
            </a:r>
            <a:r>
              <a:rPr sz="3000" spc="-75" dirty="0">
                <a:solidFill>
                  <a:srgbClr val="E1A10A"/>
                </a:solidFill>
                <a:latin typeface="Microsoft Sans Serif"/>
                <a:cs typeface="Microsoft Sans Serif"/>
              </a:rPr>
              <a:t>A</a:t>
            </a:r>
            <a:r>
              <a:rPr sz="3000" spc="-280" dirty="0">
                <a:solidFill>
                  <a:srgbClr val="E1A10A"/>
                </a:solidFill>
                <a:latin typeface="Microsoft Sans Serif"/>
                <a:cs typeface="Microsoft Sans Serif"/>
              </a:rPr>
              <a:t>S </a:t>
            </a:r>
            <a:r>
              <a:rPr sz="3000" spc="-310" dirty="0">
                <a:solidFill>
                  <a:srgbClr val="E1A10A"/>
                </a:solidFill>
                <a:latin typeface="Microsoft Sans Serif"/>
                <a:cs typeface="Microsoft Sans Serif"/>
              </a:rPr>
              <a:t>R</a:t>
            </a:r>
            <a:r>
              <a:rPr sz="3000" spc="-254" dirty="0">
                <a:solidFill>
                  <a:srgbClr val="E1A10A"/>
                </a:solidFill>
                <a:latin typeface="Microsoft Sans Serif"/>
                <a:cs typeface="Microsoft Sans Serif"/>
              </a:rPr>
              <a:t>E</a:t>
            </a:r>
            <a:r>
              <a:rPr sz="3000" spc="-285" dirty="0">
                <a:solidFill>
                  <a:srgbClr val="E1A10A"/>
                </a:solidFill>
                <a:latin typeface="Microsoft Sans Serif"/>
                <a:cs typeface="Microsoft Sans Serif"/>
              </a:rPr>
              <a:t>S</a:t>
            </a:r>
            <a:r>
              <a:rPr sz="3000" spc="-254" dirty="0">
                <a:solidFill>
                  <a:srgbClr val="E1A10A"/>
                </a:solidFill>
                <a:latin typeface="Microsoft Sans Serif"/>
                <a:cs typeface="Microsoft Sans Serif"/>
              </a:rPr>
              <a:t>E</a:t>
            </a:r>
            <a:r>
              <a:rPr sz="3000" spc="-310" dirty="0">
                <a:solidFill>
                  <a:srgbClr val="E1A10A"/>
                </a:solidFill>
                <a:latin typeface="Microsoft Sans Serif"/>
                <a:cs typeface="Microsoft Sans Serif"/>
              </a:rPr>
              <a:t>R</a:t>
            </a:r>
            <a:r>
              <a:rPr sz="3000" spc="-15" dirty="0">
                <a:solidFill>
                  <a:srgbClr val="E1A10A"/>
                </a:solidFill>
                <a:latin typeface="Microsoft Sans Serif"/>
                <a:cs typeface="Microsoft Sans Serif"/>
              </a:rPr>
              <a:t>V</a:t>
            </a:r>
            <a:r>
              <a:rPr sz="3000" spc="-75" dirty="0">
                <a:solidFill>
                  <a:srgbClr val="E1A10A"/>
                </a:solidFill>
                <a:latin typeface="Microsoft Sans Serif"/>
                <a:cs typeface="Microsoft Sans Serif"/>
              </a:rPr>
              <a:t>A</a:t>
            </a:r>
            <a:r>
              <a:rPr sz="3000" spc="-280" dirty="0">
                <a:solidFill>
                  <a:srgbClr val="E1A10A"/>
                </a:solidFill>
                <a:latin typeface="Microsoft Sans Serif"/>
                <a:cs typeface="Microsoft Sans Serif"/>
              </a:rPr>
              <a:t>S </a:t>
            </a:r>
            <a:r>
              <a:rPr sz="3000" spc="-235" dirty="0">
                <a:solidFill>
                  <a:srgbClr val="E1A10A"/>
                </a:solidFill>
                <a:latin typeface="Microsoft Sans Serif"/>
                <a:cs typeface="Microsoft Sans Serif"/>
              </a:rPr>
              <a:t>P</a:t>
            </a:r>
            <a:r>
              <a:rPr sz="3000" spc="-170" dirty="0">
                <a:solidFill>
                  <a:srgbClr val="E1A10A"/>
                </a:solidFill>
                <a:latin typeface="Microsoft Sans Serif"/>
                <a:cs typeface="Microsoft Sans Serif"/>
              </a:rPr>
              <a:t>O</a:t>
            </a:r>
            <a:r>
              <a:rPr sz="3000" spc="-175" dirty="0">
                <a:solidFill>
                  <a:srgbClr val="E1A10A"/>
                </a:solidFill>
                <a:latin typeface="Microsoft Sans Serif"/>
                <a:cs typeface="Microsoft Sans Serif"/>
              </a:rPr>
              <a:t>R  </a:t>
            </a:r>
            <a:r>
              <a:rPr sz="3000" spc="-100" dirty="0">
                <a:solidFill>
                  <a:srgbClr val="E1A10A"/>
                </a:solidFill>
                <a:latin typeface="Microsoft Sans Serif"/>
                <a:cs typeface="Microsoft Sans Serif"/>
              </a:rPr>
              <a:t>HOTEL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0126" y="2469818"/>
            <a:ext cx="1562735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604">
              <a:lnSpc>
                <a:spcPct val="113300"/>
              </a:lnSpc>
              <a:spcBef>
                <a:spcPts val="95"/>
              </a:spcBef>
            </a:pPr>
            <a:r>
              <a:rPr sz="2250" spc="30" dirty="0">
                <a:solidFill>
                  <a:srgbClr val="FFFFFF"/>
                </a:solidFill>
                <a:latin typeface="Trebuchet MS"/>
                <a:cs typeface="Trebuchet MS"/>
              </a:rPr>
              <a:t>resort</a:t>
            </a:r>
            <a:r>
              <a:rPr sz="22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hotel </a:t>
            </a:r>
            <a:r>
              <a:rPr sz="2250" spc="-6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hotel</a:t>
            </a:r>
            <a:r>
              <a:rPr sz="22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90" dirty="0">
                <a:solidFill>
                  <a:srgbClr val="FFFFFF"/>
                </a:solidFill>
                <a:latin typeface="Trebuchet MS"/>
                <a:cs typeface="Trebuchet MS"/>
              </a:rPr>
              <a:t>city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9546" y="1059550"/>
            <a:ext cx="161925" cy="1619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629464" y="910545"/>
            <a:ext cx="1562735" cy="802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604">
              <a:lnSpc>
                <a:spcPct val="113300"/>
              </a:lnSpc>
              <a:spcBef>
                <a:spcPts val="95"/>
              </a:spcBef>
            </a:pPr>
            <a:r>
              <a:rPr sz="2250" spc="30" dirty="0">
                <a:solidFill>
                  <a:srgbClr val="FFFFFF"/>
                </a:solidFill>
                <a:latin typeface="Trebuchet MS"/>
                <a:cs typeface="Trebuchet MS"/>
              </a:rPr>
              <a:t>resort</a:t>
            </a:r>
            <a:r>
              <a:rPr sz="22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hotel </a:t>
            </a:r>
            <a:r>
              <a:rPr sz="2250" spc="-6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hotel</a:t>
            </a:r>
            <a:r>
              <a:rPr sz="22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-90" dirty="0">
                <a:solidFill>
                  <a:srgbClr val="FFFFFF"/>
                </a:solidFill>
                <a:latin typeface="Trebuchet MS"/>
                <a:cs typeface="Trebuchet MS"/>
              </a:rPr>
              <a:t>city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9546" y="1448096"/>
            <a:ext cx="161925" cy="16192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644980" y="2934760"/>
            <a:ext cx="71056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80" dirty="0">
                <a:solidFill>
                  <a:srgbClr val="00738E"/>
                </a:solidFill>
                <a:latin typeface="Microsoft Sans Serif"/>
                <a:cs typeface="Microsoft Sans Serif"/>
              </a:rPr>
              <a:t>9</a:t>
            </a:r>
            <a:r>
              <a:rPr sz="2050" spc="-90" dirty="0">
                <a:solidFill>
                  <a:srgbClr val="00738E"/>
                </a:solidFill>
                <a:latin typeface="Microsoft Sans Serif"/>
                <a:cs typeface="Microsoft Sans Serif"/>
              </a:rPr>
              <a:t>.</a:t>
            </a:r>
            <a:r>
              <a:rPr sz="2050" spc="80" dirty="0">
                <a:solidFill>
                  <a:srgbClr val="00738E"/>
                </a:solidFill>
                <a:latin typeface="Microsoft Sans Serif"/>
                <a:cs typeface="Microsoft Sans Serif"/>
              </a:rPr>
              <a:t>00</a:t>
            </a:r>
            <a:r>
              <a:rPr sz="2050" spc="85" dirty="0">
                <a:solidFill>
                  <a:srgbClr val="00738E"/>
                </a:solidFill>
                <a:latin typeface="Microsoft Sans Serif"/>
                <a:cs typeface="Microsoft Sans Serif"/>
              </a:rPr>
              <a:t>0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7120" y="1830885"/>
            <a:ext cx="86614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50" dirty="0">
                <a:solidFill>
                  <a:srgbClr val="00738E"/>
                </a:solidFill>
                <a:latin typeface="Microsoft Sans Serif"/>
                <a:cs typeface="Microsoft Sans Serif"/>
              </a:rPr>
              <a:t>10.000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89086" y="7188268"/>
            <a:ext cx="8324850" cy="2524125"/>
          </a:xfrm>
          <a:custGeom>
            <a:avLst/>
            <a:gdLst/>
            <a:ahLst/>
            <a:cxnLst/>
            <a:rect l="l" t="t" r="r" b="b"/>
            <a:pathLst>
              <a:path w="8324850" h="2524125">
                <a:moveTo>
                  <a:pt x="8212413" y="2524125"/>
                </a:moveTo>
                <a:lnTo>
                  <a:pt x="112071" y="2524125"/>
                </a:lnTo>
                <a:lnTo>
                  <a:pt x="68507" y="2515305"/>
                </a:lnTo>
                <a:lnTo>
                  <a:pt x="32878" y="2491275"/>
                </a:lnTo>
                <a:lnTo>
                  <a:pt x="8827" y="2455675"/>
                </a:lnTo>
                <a:lnTo>
                  <a:pt x="0" y="2412149"/>
                </a:lnTo>
                <a:lnTo>
                  <a:pt x="0" y="111975"/>
                </a:lnTo>
                <a:lnTo>
                  <a:pt x="8827" y="68449"/>
                </a:lnTo>
                <a:lnTo>
                  <a:pt x="32878" y="32849"/>
                </a:lnTo>
                <a:lnTo>
                  <a:pt x="68507" y="8819"/>
                </a:lnTo>
                <a:lnTo>
                  <a:pt x="112071" y="0"/>
                </a:lnTo>
                <a:lnTo>
                  <a:pt x="8212413" y="0"/>
                </a:lnTo>
                <a:lnTo>
                  <a:pt x="8255977" y="8819"/>
                </a:lnTo>
                <a:lnTo>
                  <a:pt x="8291607" y="32849"/>
                </a:lnTo>
                <a:lnTo>
                  <a:pt x="8305695" y="53702"/>
                </a:lnTo>
                <a:lnTo>
                  <a:pt x="112071" y="53702"/>
                </a:lnTo>
                <a:lnTo>
                  <a:pt x="89449" y="58308"/>
                </a:lnTo>
                <a:lnTo>
                  <a:pt x="70902" y="70841"/>
                </a:lnTo>
                <a:lnTo>
                  <a:pt x="58358" y="89373"/>
                </a:lnTo>
                <a:lnTo>
                  <a:pt x="53748" y="111975"/>
                </a:lnTo>
                <a:lnTo>
                  <a:pt x="53748" y="2412149"/>
                </a:lnTo>
                <a:lnTo>
                  <a:pt x="58358" y="2434752"/>
                </a:lnTo>
                <a:lnTo>
                  <a:pt x="70902" y="2453283"/>
                </a:lnTo>
                <a:lnTo>
                  <a:pt x="89449" y="2465816"/>
                </a:lnTo>
                <a:lnTo>
                  <a:pt x="112071" y="2470422"/>
                </a:lnTo>
                <a:lnTo>
                  <a:pt x="8305695" y="2470422"/>
                </a:lnTo>
                <a:lnTo>
                  <a:pt x="8291607" y="2491275"/>
                </a:lnTo>
                <a:lnTo>
                  <a:pt x="8255977" y="2515305"/>
                </a:lnTo>
                <a:lnTo>
                  <a:pt x="8212413" y="2524125"/>
                </a:lnTo>
                <a:close/>
              </a:path>
              <a:path w="8324850" h="2524125">
                <a:moveTo>
                  <a:pt x="8305695" y="2470422"/>
                </a:moveTo>
                <a:lnTo>
                  <a:pt x="8212413" y="2470422"/>
                </a:lnTo>
                <a:lnTo>
                  <a:pt x="8235035" y="2465816"/>
                </a:lnTo>
                <a:lnTo>
                  <a:pt x="8253583" y="2453283"/>
                </a:lnTo>
                <a:lnTo>
                  <a:pt x="8266126" y="2434752"/>
                </a:lnTo>
                <a:lnTo>
                  <a:pt x="8270737" y="2412149"/>
                </a:lnTo>
                <a:lnTo>
                  <a:pt x="8270737" y="111975"/>
                </a:lnTo>
                <a:lnTo>
                  <a:pt x="8266126" y="89373"/>
                </a:lnTo>
                <a:lnTo>
                  <a:pt x="8253583" y="70841"/>
                </a:lnTo>
                <a:lnTo>
                  <a:pt x="8235035" y="58308"/>
                </a:lnTo>
                <a:lnTo>
                  <a:pt x="8212413" y="53702"/>
                </a:lnTo>
                <a:lnTo>
                  <a:pt x="8305695" y="53702"/>
                </a:lnTo>
                <a:lnTo>
                  <a:pt x="8315658" y="68449"/>
                </a:lnTo>
                <a:lnTo>
                  <a:pt x="8324485" y="111975"/>
                </a:lnTo>
                <a:lnTo>
                  <a:pt x="8324485" y="2412149"/>
                </a:lnTo>
                <a:lnTo>
                  <a:pt x="8315658" y="2455675"/>
                </a:lnTo>
                <a:lnTo>
                  <a:pt x="8305695" y="2470422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322182" y="206476"/>
            <a:ext cx="8610600" cy="4267200"/>
            <a:chOff x="9322182" y="206476"/>
            <a:chExt cx="8610600" cy="4267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2182" y="206476"/>
              <a:ext cx="8610599" cy="4267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58475" y="1118081"/>
              <a:ext cx="6170930" cy="2373630"/>
            </a:xfrm>
            <a:custGeom>
              <a:avLst/>
              <a:gdLst/>
              <a:ahLst/>
              <a:cxnLst/>
              <a:rect l="l" t="t" r="r" b="b"/>
              <a:pathLst>
                <a:path w="6170930" h="2373629">
                  <a:moveTo>
                    <a:pt x="162991" y="2156028"/>
                  </a:moveTo>
                  <a:lnTo>
                    <a:pt x="161912" y="2145169"/>
                  </a:lnTo>
                  <a:lnTo>
                    <a:pt x="158496" y="2134057"/>
                  </a:lnTo>
                  <a:lnTo>
                    <a:pt x="153111" y="2124011"/>
                  </a:lnTo>
                  <a:lnTo>
                    <a:pt x="150241" y="2120506"/>
                  </a:lnTo>
                  <a:lnTo>
                    <a:pt x="150241" y="2156028"/>
                  </a:lnTo>
                  <a:lnTo>
                    <a:pt x="150139" y="2162467"/>
                  </a:lnTo>
                  <a:lnTo>
                    <a:pt x="125272" y="2198547"/>
                  </a:lnTo>
                  <a:lnTo>
                    <a:pt x="104775" y="2203450"/>
                  </a:lnTo>
                  <a:lnTo>
                    <a:pt x="97536" y="2202878"/>
                  </a:lnTo>
                  <a:lnTo>
                    <a:pt x="64579" y="2179091"/>
                  </a:lnTo>
                  <a:lnTo>
                    <a:pt x="59296" y="2156028"/>
                  </a:lnTo>
                  <a:lnTo>
                    <a:pt x="60121" y="2147786"/>
                  </a:lnTo>
                  <a:lnTo>
                    <a:pt x="87020" y="2114435"/>
                  </a:lnTo>
                  <a:lnTo>
                    <a:pt x="104775" y="2110803"/>
                  </a:lnTo>
                  <a:lnTo>
                    <a:pt x="113969" y="2111743"/>
                  </a:lnTo>
                  <a:lnTo>
                    <a:pt x="146773" y="2139086"/>
                  </a:lnTo>
                  <a:lnTo>
                    <a:pt x="150241" y="2156028"/>
                  </a:lnTo>
                  <a:lnTo>
                    <a:pt x="150241" y="2120506"/>
                  </a:lnTo>
                  <a:lnTo>
                    <a:pt x="145961" y="2115261"/>
                  </a:lnTo>
                  <a:lnTo>
                    <a:pt x="140665" y="2110803"/>
                  </a:lnTo>
                  <a:lnTo>
                    <a:pt x="137363" y="2108009"/>
                  </a:lnTo>
                  <a:lnTo>
                    <a:pt x="127469" y="2102523"/>
                  </a:lnTo>
                  <a:lnTo>
                    <a:pt x="116535" y="2099056"/>
                  </a:lnTo>
                  <a:lnTo>
                    <a:pt x="104775" y="2097849"/>
                  </a:lnTo>
                  <a:lnTo>
                    <a:pt x="93014" y="2099056"/>
                  </a:lnTo>
                  <a:lnTo>
                    <a:pt x="56438" y="2124011"/>
                  </a:lnTo>
                  <a:lnTo>
                    <a:pt x="46558" y="2156028"/>
                  </a:lnTo>
                  <a:lnTo>
                    <a:pt x="46621" y="2162467"/>
                  </a:lnTo>
                  <a:lnTo>
                    <a:pt x="46736" y="2163788"/>
                  </a:lnTo>
                  <a:lnTo>
                    <a:pt x="47879" y="2170442"/>
                  </a:lnTo>
                  <a:lnTo>
                    <a:pt x="48653" y="2173592"/>
                  </a:lnTo>
                  <a:lnTo>
                    <a:pt x="49733" y="2176742"/>
                  </a:lnTo>
                  <a:lnTo>
                    <a:pt x="53479" y="2185187"/>
                  </a:lnTo>
                  <a:lnTo>
                    <a:pt x="58318" y="2192883"/>
                  </a:lnTo>
                  <a:lnTo>
                    <a:pt x="95567" y="2215604"/>
                  </a:lnTo>
                  <a:lnTo>
                    <a:pt x="104775" y="2216340"/>
                  </a:lnTo>
                  <a:lnTo>
                    <a:pt x="113969" y="2215604"/>
                  </a:lnTo>
                  <a:lnTo>
                    <a:pt x="122720" y="2213470"/>
                  </a:lnTo>
                  <a:lnTo>
                    <a:pt x="130898" y="2210066"/>
                  </a:lnTo>
                  <a:lnTo>
                    <a:pt x="138404" y="2205507"/>
                  </a:lnTo>
                  <a:lnTo>
                    <a:pt x="140830" y="2203450"/>
                  </a:lnTo>
                  <a:lnTo>
                    <a:pt x="145300" y="2199690"/>
                  </a:lnTo>
                  <a:lnTo>
                    <a:pt x="162814" y="2163788"/>
                  </a:lnTo>
                  <a:lnTo>
                    <a:pt x="162928" y="2162467"/>
                  </a:lnTo>
                  <a:lnTo>
                    <a:pt x="162991" y="2156028"/>
                  </a:lnTo>
                  <a:close/>
                </a:path>
                <a:path w="6170930" h="2373629">
                  <a:moveTo>
                    <a:pt x="209550" y="2156028"/>
                  </a:moveTo>
                  <a:lnTo>
                    <a:pt x="207416" y="2134565"/>
                  </a:lnTo>
                  <a:lnTo>
                    <a:pt x="201295" y="2114588"/>
                  </a:lnTo>
                  <a:lnTo>
                    <a:pt x="196799" y="2106193"/>
                  </a:lnTo>
                  <a:lnTo>
                    <a:pt x="196799" y="2156028"/>
                  </a:lnTo>
                  <a:lnTo>
                    <a:pt x="196710" y="2162467"/>
                  </a:lnTo>
                  <a:lnTo>
                    <a:pt x="104775" y="2352167"/>
                  </a:lnTo>
                  <a:lnTo>
                    <a:pt x="17780" y="2186698"/>
                  </a:lnTo>
                  <a:lnTo>
                    <a:pt x="12738" y="2156028"/>
                  </a:lnTo>
                  <a:lnTo>
                    <a:pt x="14605" y="2137168"/>
                  </a:lnTo>
                  <a:lnTo>
                    <a:pt x="39674" y="2089873"/>
                  </a:lnTo>
                  <a:lnTo>
                    <a:pt x="86220" y="2064397"/>
                  </a:lnTo>
                  <a:lnTo>
                    <a:pt x="104775" y="2062492"/>
                  </a:lnTo>
                  <a:lnTo>
                    <a:pt x="123317" y="2064397"/>
                  </a:lnTo>
                  <a:lnTo>
                    <a:pt x="169862" y="2089873"/>
                  </a:lnTo>
                  <a:lnTo>
                    <a:pt x="194932" y="2137168"/>
                  </a:lnTo>
                  <a:lnTo>
                    <a:pt x="196799" y="2156028"/>
                  </a:lnTo>
                  <a:lnTo>
                    <a:pt x="196799" y="2106193"/>
                  </a:lnTo>
                  <a:lnTo>
                    <a:pt x="191617" y="2096503"/>
                  </a:lnTo>
                  <a:lnTo>
                    <a:pt x="178803" y="2080717"/>
                  </a:lnTo>
                  <a:lnTo>
                    <a:pt x="163309" y="2067725"/>
                  </a:lnTo>
                  <a:lnTo>
                    <a:pt x="153835" y="2062492"/>
                  </a:lnTo>
                  <a:lnTo>
                    <a:pt x="145542" y="2057908"/>
                  </a:lnTo>
                  <a:lnTo>
                    <a:pt x="125882" y="2051710"/>
                  </a:lnTo>
                  <a:lnTo>
                    <a:pt x="104775" y="2049538"/>
                  </a:lnTo>
                  <a:lnTo>
                    <a:pt x="83654" y="2051710"/>
                  </a:lnTo>
                  <a:lnTo>
                    <a:pt x="46228" y="2067725"/>
                  </a:lnTo>
                  <a:lnTo>
                    <a:pt x="17919" y="2096503"/>
                  </a:lnTo>
                  <a:lnTo>
                    <a:pt x="2133" y="2134565"/>
                  </a:lnTo>
                  <a:lnTo>
                    <a:pt x="0" y="2156028"/>
                  </a:lnTo>
                  <a:lnTo>
                    <a:pt x="38" y="2162467"/>
                  </a:lnTo>
                  <a:lnTo>
                    <a:pt x="5969" y="2191308"/>
                  </a:lnTo>
                  <a:lnTo>
                    <a:pt x="6121" y="2191816"/>
                  </a:lnTo>
                  <a:lnTo>
                    <a:pt x="6337" y="2192185"/>
                  </a:lnTo>
                  <a:lnTo>
                    <a:pt x="6553" y="2192617"/>
                  </a:lnTo>
                  <a:lnTo>
                    <a:pt x="100812" y="2372004"/>
                  </a:lnTo>
                  <a:lnTo>
                    <a:pt x="104698" y="2373172"/>
                  </a:lnTo>
                  <a:lnTo>
                    <a:pt x="107721" y="2371496"/>
                  </a:lnTo>
                  <a:lnTo>
                    <a:pt x="108953" y="2370899"/>
                  </a:lnTo>
                  <a:lnTo>
                    <a:pt x="109816" y="2369959"/>
                  </a:lnTo>
                  <a:lnTo>
                    <a:pt x="110388" y="2368778"/>
                  </a:lnTo>
                  <a:lnTo>
                    <a:pt x="119126" y="2352167"/>
                  </a:lnTo>
                  <a:lnTo>
                    <a:pt x="203212" y="2192185"/>
                  </a:lnTo>
                  <a:lnTo>
                    <a:pt x="203492" y="2191601"/>
                  </a:lnTo>
                  <a:lnTo>
                    <a:pt x="203568" y="2191308"/>
                  </a:lnTo>
                  <a:lnTo>
                    <a:pt x="205511" y="2185746"/>
                  </a:lnTo>
                  <a:lnTo>
                    <a:pt x="207022" y="2179891"/>
                  </a:lnTo>
                  <a:lnTo>
                    <a:pt x="208038" y="2173960"/>
                  </a:lnTo>
                  <a:lnTo>
                    <a:pt x="208965" y="2168029"/>
                  </a:lnTo>
                  <a:lnTo>
                    <a:pt x="209511" y="2162467"/>
                  </a:lnTo>
                  <a:lnTo>
                    <a:pt x="209550" y="2156028"/>
                  </a:lnTo>
                  <a:close/>
                </a:path>
                <a:path w="6170930" h="2373629">
                  <a:moveTo>
                    <a:pt x="320840" y="106476"/>
                  </a:moveTo>
                  <a:lnTo>
                    <a:pt x="319760" y="95631"/>
                  </a:lnTo>
                  <a:lnTo>
                    <a:pt x="316344" y="84505"/>
                  </a:lnTo>
                  <a:lnTo>
                    <a:pt x="310946" y="74460"/>
                  </a:lnTo>
                  <a:lnTo>
                    <a:pt x="308089" y="70967"/>
                  </a:lnTo>
                  <a:lnTo>
                    <a:pt x="308089" y="106476"/>
                  </a:lnTo>
                  <a:lnTo>
                    <a:pt x="307987" y="112928"/>
                  </a:lnTo>
                  <a:lnTo>
                    <a:pt x="283121" y="148996"/>
                  </a:lnTo>
                  <a:lnTo>
                    <a:pt x="262623" y="153911"/>
                  </a:lnTo>
                  <a:lnTo>
                    <a:pt x="255384" y="153327"/>
                  </a:lnTo>
                  <a:lnTo>
                    <a:pt x="222427" y="129552"/>
                  </a:lnTo>
                  <a:lnTo>
                    <a:pt x="217144" y="106476"/>
                  </a:lnTo>
                  <a:lnTo>
                    <a:pt x="217970" y="98234"/>
                  </a:lnTo>
                  <a:lnTo>
                    <a:pt x="244868" y="64897"/>
                  </a:lnTo>
                  <a:lnTo>
                    <a:pt x="262623" y="61252"/>
                  </a:lnTo>
                  <a:lnTo>
                    <a:pt x="271818" y="62191"/>
                  </a:lnTo>
                  <a:lnTo>
                    <a:pt x="304622" y="89535"/>
                  </a:lnTo>
                  <a:lnTo>
                    <a:pt x="308089" y="106476"/>
                  </a:lnTo>
                  <a:lnTo>
                    <a:pt x="308089" y="70967"/>
                  </a:lnTo>
                  <a:lnTo>
                    <a:pt x="303809" y="65722"/>
                  </a:lnTo>
                  <a:lnTo>
                    <a:pt x="298513" y="61252"/>
                  </a:lnTo>
                  <a:lnTo>
                    <a:pt x="295211" y="58458"/>
                  </a:lnTo>
                  <a:lnTo>
                    <a:pt x="285318" y="52971"/>
                  </a:lnTo>
                  <a:lnTo>
                    <a:pt x="274383" y="49504"/>
                  </a:lnTo>
                  <a:lnTo>
                    <a:pt x="262623" y="48298"/>
                  </a:lnTo>
                  <a:lnTo>
                    <a:pt x="250863" y="49504"/>
                  </a:lnTo>
                  <a:lnTo>
                    <a:pt x="214287" y="74460"/>
                  </a:lnTo>
                  <a:lnTo>
                    <a:pt x="204406" y="106476"/>
                  </a:lnTo>
                  <a:lnTo>
                    <a:pt x="204470" y="112928"/>
                  </a:lnTo>
                  <a:lnTo>
                    <a:pt x="204584" y="114236"/>
                  </a:lnTo>
                  <a:lnTo>
                    <a:pt x="205727" y="120904"/>
                  </a:lnTo>
                  <a:lnTo>
                    <a:pt x="206502" y="124040"/>
                  </a:lnTo>
                  <a:lnTo>
                    <a:pt x="207581" y="127190"/>
                  </a:lnTo>
                  <a:lnTo>
                    <a:pt x="211328" y="135636"/>
                  </a:lnTo>
                  <a:lnTo>
                    <a:pt x="216166" y="143332"/>
                  </a:lnTo>
                  <a:lnTo>
                    <a:pt x="253415" y="166052"/>
                  </a:lnTo>
                  <a:lnTo>
                    <a:pt x="262623" y="166789"/>
                  </a:lnTo>
                  <a:lnTo>
                    <a:pt x="271818" y="166052"/>
                  </a:lnTo>
                  <a:lnTo>
                    <a:pt x="309105" y="143332"/>
                  </a:lnTo>
                  <a:lnTo>
                    <a:pt x="320776" y="112928"/>
                  </a:lnTo>
                  <a:lnTo>
                    <a:pt x="320840" y="106476"/>
                  </a:lnTo>
                  <a:close/>
                </a:path>
                <a:path w="6170930" h="2373629">
                  <a:moveTo>
                    <a:pt x="367398" y="106476"/>
                  </a:moveTo>
                  <a:lnTo>
                    <a:pt x="365264" y="85013"/>
                  </a:lnTo>
                  <a:lnTo>
                    <a:pt x="359143" y="65036"/>
                  </a:lnTo>
                  <a:lnTo>
                    <a:pt x="354647" y="56642"/>
                  </a:lnTo>
                  <a:lnTo>
                    <a:pt x="354647" y="106476"/>
                  </a:lnTo>
                  <a:lnTo>
                    <a:pt x="354558" y="112928"/>
                  </a:lnTo>
                  <a:lnTo>
                    <a:pt x="262623" y="302615"/>
                  </a:lnTo>
                  <a:lnTo>
                    <a:pt x="175628" y="137147"/>
                  </a:lnTo>
                  <a:lnTo>
                    <a:pt x="170586" y="106476"/>
                  </a:lnTo>
                  <a:lnTo>
                    <a:pt x="172453" y="87617"/>
                  </a:lnTo>
                  <a:lnTo>
                    <a:pt x="197523" y="40322"/>
                  </a:lnTo>
                  <a:lnTo>
                    <a:pt x="244068" y="14846"/>
                  </a:lnTo>
                  <a:lnTo>
                    <a:pt x="262623" y="12954"/>
                  </a:lnTo>
                  <a:lnTo>
                    <a:pt x="281165" y="14846"/>
                  </a:lnTo>
                  <a:lnTo>
                    <a:pt x="327710" y="40322"/>
                  </a:lnTo>
                  <a:lnTo>
                    <a:pt x="352780" y="87617"/>
                  </a:lnTo>
                  <a:lnTo>
                    <a:pt x="354647" y="106476"/>
                  </a:lnTo>
                  <a:lnTo>
                    <a:pt x="354647" y="56642"/>
                  </a:lnTo>
                  <a:lnTo>
                    <a:pt x="349465" y="46951"/>
                  </a:lnTo>
                  <a:lnTo>
                    <a:pt x="336651" y="31178"/>
                  </a:lnTo>
                  <a:lnTo>
                    <a:pt x="321157" y="18186"/>
                  </a:lnTo>
                  <a:lnTo>
                    <a:pt x="311683" y="12954"/>
                  </a:lnTo>
                  <a:lnTo>
                    <a:pt x="303390" y="8369"/>
                  </a:lnTo>
                  <a:lnTo>
                    <a:pt x="283730" y="2159"/>
                  </a:lnTo>
                  <a:lnTo>
                    <a:pt x="262623" y="0"/>
                  </a:lnTo>
                  <a:lnTo>
                    <a:pt x="241503" y="2159"/>
                  </a:lnTo>
                  <a:lnTo>
                    <a:pt x="204076" y="18186"/>
                  </a:lnTo>
                  <a:lnTo>
                    <a:pt x="175768" y="46951"/>
                  </a:lnTo>
                  <a:lnTo>
                    <a:pt x="159969" y="85013"/>
                  </a:lnTo>
                  <a:lnTo>
                    <a:pt x="157848" y="106476"/>
                  </a:lnTo>
                  <a:lnTo>
                    <a:pt x="157873" y="112928"/>
                  </a:lnTo>
                  <a:lnTo>
                    <a:pt x="163817" y="141757"/>
                  </a:lnTo>
                  <a:lnTo>
                    <a:pt x="163969" y="142265"/>
                  </a:lnTo>
                  <a:lnTo>
                    <a:pt x="164185" y="142633"/>
                  </a:lnTo>
                  <a:lnTo>
                    <a:pt x="164401" y="143078"/>
                  </a:lnTo>
                  <a:lnTo>
                    <a:pt x="258660" y="322453"/>
                  </a:lnTo>
                  <a:lnTo>
                    <a:pt x="262547" y="323621"/>
                  </a:lnTo>
                  <a:lnTo>
                    <a:pt x="265569" y="321945"/>
                  </a:lnTo>
                  <a:lnTo>
                    <a:pt x="266801" y="321360"/>
                  </a:lnTo>
                  <a:lnTo>
                    <a:pt x="267665" y="320408"/>
                  </a:lnTo>
                  <a:lnTo>
                    <a:pt x="268236" y="319239"/>
                  </a:lnTo>
                  <a:lnTo>
                    <a:pt x="276974" y="302615"/>
                  </a:lnTo>
                  <a:lnTo>
                    <a:pt x="361061" y="142633"/>
                  </a:lnTo>
                  <a:lnTo>
                    <a:pt x="361340" y="142049"/>
                  </a:lnTo>
                  <a:lnTo>
                    <a:pt x="361416" y="141757"/>
                  </a:lnTo>
                  <a:lnTo>
                    <a:pt x="363359" y="136194"/>
                  </a:lnTo>
                  <a:lnTo>
                    <a:pt x="364871" y="130340"/>
                  </a:lnTo>
                  <a:lnTo>
                    <a:pt x="365887" y="124409"/>
                  </a:lnTo>
                  <a:lnTo>
                    <a:pt x="366814" y="118478"/>
                  </a:lnTo>
                  <a:lnTo>
                    <a:pt x="367360" y="112928"/>
                  </a:lnTo>
                  <a:lnTo>
                    <a:pt x="367398" y="106476"/>
                  </a:lnTo>
                  <a:close/>
                </a:path>
                <a:path w="6170930" h="2373629">
                  <a:moveTo>
                    <a:pt x="5910643" y="1150366"/>
                  </a:moveTo>
                  <a:lnTo>
                    <a:pt x="5909564" y="1139507"/>
                  </a:lnTo>
                  <a:lnTo>
                    <a:pt x="5906147" y="1128395"/>
                  </a:lnTo>
                  <a:lnTo>
                    <a:pt x="5900750" y="1118336"/>
                  </a:lnTo>
                  <a:lnTo>
                    <a:pt x="5897892" y="1114844"/>
                  </a:lnTo>
                  <a:lnTo>
                    <a:pt x="5897892" y="1150366"/>
                  </a:lnTo>
                  <a:lnTo>
                    <a:pt x="5897791" y="1156804"/>
                  </a:lnTo>
                  <a:lnTo>
                    <a:pt x="5872912" y="1192885"/>
                  </a:lnTo>
                  <a:lnTo>
                    <a:pt x="5852426" y="1197787"/>
                  </a:lnTo>
                  <a:lnTo>
                    <a:pt x="5845187" y="1197216"/>
                  </a:lnTo>
                  <a:lnTo>
                    <a:pt x="5812231" y="1173429"/>
                  </a:lnTo>
                  <a:lnTo>
                    <a:pt x="5806948" y="1150366"/>
                  </a:lnTo>
                  <a:lnTo>
                    <a:pt x="5807761" y="1142123"/>
                  </a:lnTo>
                  <a:lnTo>
                    <a:pt x="5834672" y="1108773"/>
                  </a:lnTo>
                  <a:lnTo>
                    <a:pt x="5852426" y="1105128"/>
                  </a:lnTo>
                  <a:lnTo>
                    <a:pt x="5861609" y="1106081"/>
                  </a:lnTo>
                  <a:lnTo>
                    <a:pt x="5894425" y="1133424"/>
                  </a:lnTo>
                  <a:lnTo>
                    <a:pt x="5897892" y="1150366"/>
                  </a:lnTo>
                  <a:lnTo>
                    <a:pt x="5897892" y="1114844"/>
                  </a:lnTo>
                  <a:lnTo>
                    <a:pt x="5893613" y="1109599"/>
                  </a:lnTo>
                  <a:lnTo>
                    <a:pt x="5888317" y="1105128"/>
                  </a:lnTo>
                  <a:lnTo>
                    <a:pt x="5885015" y="1102334"/>
                  </a:lnTo>
                  <a:lnTo>
                    <a:pt x="5875121" y="1096860"/>
                  </a:lnTo>
                  <a:lnTo>
                    <a:pt x="5864187" y="1093393"/>
                  </a:lnTo>
                  <a:lnTo>
                    <a:pt x="5852426" y="1092174"/>
                  </a:lnTo>
                  <a:lnTo>
                    <a:pt x="5840654" y="1093393"/>
                  </a:lnTo>
                  <a:lnTo>
                    <a:pt x="5804090" y="1118336"/>
                  </a:lnTo>
                  <a:lnTo>
                    <a:pt x="5794197" y="1150366"/>
                  </a:lnTo>
                  <a:lnTo>
                    <a:pt x="5794260" y="1156804"/>
                  </a:lnTo>
                  <a:lnTo>
                    <a:pt x="5797410" y="1171143"/>
                  </a:lnTo>
                  <a:lnTo>
                    <a:pt x="5801131" y="1179525"/>
                  </a:lnTo>
                  <a:lnTo>
                    <a:pt x="5834469" y="1207808"/>
                  </a:lnTo>
                  <a:lnTo>
                    <a:pt x="5852426" y="1210665"/>
                  </a:lnTo>
                  <a:lnTo>
                    <a:pt x="5861621" y="1209929"/>
                  </a:lnTo>
                  <a:lnTo>
                    <a:pt x="5870372" y="1207808"/>
                  </a:lnTo>
                  <a:lnTo>
                    <a:pt x="5878550" y="1204404"/>
                  </a:lnTo>
                  <a:lnTo>
                    <a:pt x="5886056" y="1199832"/>
                  </a:lnTo>
                  <a:lnTo>
                    <a:pt x="5888482" y="1197787"/>
                  </a:lnTo>
                  <a:lnTo>
                    <a:pt x="5892952" y="1194028"/>
                  </a:lnTo>
                  <a:lnTo>
                    <a:pt x="5910465" y="1158125"/>
                  </a:lnTo>
                  <a:lnTo>
                    <a:pt x="5910580" y="1156804"/>
                  </a:lnTo>
                  <a:lnTo>
                    <a:pt x="5910643" y="1150366"/>
                  </a:lnTo>
                  <a:close/>
                </a:path>
                <a:path w="6170930" h="2373629">
                  <a:moveTo>
                    <a:pt x="5957201" y="1150366"/>
                  </a:moveTo>
                  <a:lnTo>
                    <a:pt x="5955068" y="1128903"/>
                  </a:lnTo>
                  <a:lnTo>
                    <a:pt x="5948946" y="1108925"/>
                  </a:lnTo>
                  <a:lnTo>
                    <a:pt x="5944451" y="1100531"/>
                  </a:lnTo>
                  <a:lnTo>
                    <a:pt x="5944451" y="1150366"/>
                  </a:lnTo>
                  <a:lnTo>
                    <a:pt x="5944362" y="1156804"/>
                  </a:lnTo>
                  <a:lnTo>
                    <a:pt x="5852426" y="1346504"/>
                  </a:lnTo>
                  <a:lnTo>
                    <a:pt x="5765431" y="1181023"/>
                  </a:lnTo>
                  <a:lnTo>
                    <a:pt x="5760390" y="1150366"/>
                  </a:lnTo>
                  <a:lnTo>
                    <a:pt x="5762256" y="1131506"/>
                  </a:lnTo>
                  <a:lnTo>
                    <a:pt x="5787326" y="1084199"/>
                  </a:lnTo>
                  <a:lnTo>
                    <a:pt x="5833872" y="1058735"/>
                  </a:lnTo>
                  <a:lnTo>
                    <a:pt x="5852426" y="1056830"/>
                  </a:lnTo>
                  <a:lnTo>
                    <a:pt x="5870968" y="1058735"/>
                  </a:lnTo>
                  <a:lnTo>
                    <a:pt x="5917514" y="1084199"/>
                  </a:lnTo>
                  <a:lnTo>
                    <a:pt x="5942584" y="1131506"/>
                  </a:lnTo>
                  <a:lnTo>
                    <a:pt x="5944451" y="1150366"/>
                  </a:lnTo>
                  <a:lnTo>
                    <a:pt x="5944451" y="1100531"/>
                  </a:lnTo>
                  <a:lnTo>
                    <a:pt x="5939269" y="1090841"/>
                  </a:lnTo>
                  <a:lnTo>
                    <a:pt x="5926442" y="1075055"/>
                  </a:lnTo>
                  <a:lnTo>
                    <a:pt x="5910961" y="1062062"/>
                  </a:lnTo>
                  <a:lnTo>
                    <a:pt x="5901487" y="1056830"/>
                  </a:lnTo>
                  <a:lnTo>
                    <a:pt x="5893193" y="1052245"/>
                  </a:lnTo>
                  <a:lnTo>
                    <a:pt x="5873534" y="1046035"/>
                  </a:lnTo>
                  <a:lnTo>
                    <a:pt x="5852426" y="1043876"/>
                  </a:lnTo>
                  <a:lnTo>
                    <a:pt x="5831306" y="1046035"/>
                  </a:lnTo>
                  <a:lnTo>
                    <a:pt x="5793879" y="1062062"/>
                  </a:lnTo>
                  <a:lnTo>
                    <a:pt x="5765571" y="1090841"/>
                  </a:lnTo>
                  <a:lnTo>
                    <a:pt x="5749772" y="1128903"/>
                  </a:lnTo>
                  <a:lnTo>
                    <a:pt x="5747651" y="1150366"/>
                  </a:lnTo>
                  <a:lnTo>
                    <a:pt x="5747677" y="1156804"/>
                  </a:lnTo>
                  <a:lnTo>
                    <a:pt x="5753620" y="1185633"/>
                  </a:lnTo>
                  <a:lnTo>
                    <a:pt x="5753773" y="1186154"/>
                  </a:lnTo>
                  <a:lnTo>
                    <a:pt x="5753989" y="1186522"/>
                  </a:lnTo>
                  <a:lnTo>
                    <a:pt x="5754205" y="1186954"/>
                  </a:lnTo>
                  <a:lnTo>
                    <a:pt x="5848464" y="1366342"/>
                  </a:lnTo>
                  <a:lnTo>
                    <a:pt x="5852350" y="1367510"/>
                  </a:lnTo>
                  <a:lnTo>
                    <a:pt x="5855373" y="1365821"/>
                  </a:lnTo>
                  <a:lnTo>
                    <a:pt x="5856592" y="1365237"/>
                  </a:lnTo>
                  <a:lnTo>
                    <a:pt x="5857468" y="1364284"/>
                  </a:lnTo>
                  <a:lnTo>
                    <a:pt x="5858040" y="1363116"/>
                  </a:lnTo>
                  <a:lnTo>
                    <a:pt x="5866765" y="1346504"/>
                  </a:lnTo>
                  <a:lnTo>
                    <a:pt x="5950864" y="1186522"/>
                  </a:lnTo>
                  <a:lnTo>
                    <a:pt x="5951144" y="1185926"/>
                  </a:lnTo>
                  <a:lnTo>
                    <a:pt x="5951220" y="1185633"/>
                  </a:lnTo>
                  <a:lnTo>
                    <a:pt x="5953163" y="1180071"/>
                  </a:lnTo>
                  <a:lnTo>
                    <a:pt x="5954674" y="1174216"/>
                  </a:lnTo>
                  <a:lnTo>
                    <a:pt x="5955690" y="1168298"/>
                  </a:lnTo>
                  <a:lnTo>
                    <a:pt x="5956617" y="1162367"/>
                  </a:lnTo>
                  <a:lnTo>
                    <a:pt x="5957163" y="1156804"/>
                  </a:lnTo>
                  <a:lnTo>
                    <a:pt x="5957201" y="1150366"/>
                  </a:lnTo>
                  <a:close/>
                </a:path>
                <a:path w="6170930" h="2373629">
                  <a:moveTo>
                    <a:pt x="6123762" y="106476"/>
                  </a:moveTo>
                  <a:lnTo>
                    <a:pt x="6122682" y="95631"/>
                  </a:lnTo>
                  <a:lnTo>
                    <a:pt x="6119266" y="84505"/>
                  </a:lnTo>
                  <a:lnTo>
                    <a:pt x="6113869" y="74460"/>
                  </a:lnTo>
                  <a:lnTo>
                    <a:pt x="6111011" y="70967"/>
                  </a:lnTo>
                  <a:lnTo>
                    <a:pt x="6111011" y="106476"/>
                  </a:lnTo>
                  <a:lnTo>
                    <a:pt x="6110910" y="112928"/>
                  </a:lnTo>
                  <a:lnTo>
                    <a:pt x="6086030" y="148996"/>
                  </a:lnTo>
                  <a:lnTo>
                    <a:pt x="6065545" y="153911"/>
                  </a:lnTo>
                  <a:lnTo>
                    <a:pt x="6058306" y="153327"/>
                  </a:lnTo>
                  <a:lnTo>
                    <a:pt x="6025350" y="129552"/>
                  </a:lnTo>
                  <a:lnTo>
                    <a:pt x="6020066" y="106476"/>
                  </a:lnTo>
                  <a:lnTo>
                    <a:pt x="6020879" y="98234"/>
                  </a:lnTo>
                  <a:lnTo>
                    <a:pt x="6047791" y="64897"/>
                  </a:lnTo>
                  <a:lnTo>
                    <a:pt x="6065545" y="61252"/>
                  </a:lnTo>
                  <a:lnTo>
                    <a:pt x="6074727" y="62191"/>
                  </a:lnTo>
                  <a:lnTo>
                    <a:pt x="6107544" y="89535"/>
                  </a:lnTo>
                  <a:lnTo>
                    <a:pt x="6111011" y="106476"/>
                  </a:lnTo>
                  <a:lnTo>
                    <a:pt x="6111011" y="70967"/>
                  </a:lnTo>
                  <a:lnTo>
                    <a:pt x="6106731" y="65722"/>
                  </a:lnTo>
                  <a:lnTo>
                    <a:pt x="6101435" y="61252"/>
                  </a:lnTo>
                  <a:lnTo>
                    <a:pt x="6098133" y="58458"/>
                  </a:lnTo>
                  <a:lnTo>
                    <a:pt x="6088240" y="52971"/>
                  </a:lnTo>
                  <a:lnTo>
                    <a:pt x="6077305" y="49504"/>
                  </a:lnTo>
                  <a:lnTo>
                    <a:pt x="6065545" y="48298"/>
                  </a:lnTo>
                  <a:lnTo>
                    <a:pt x="6053772" y="49504"/>
                  </a:lnTo>
                  <a:lnTo>
                    <a:pt x="6017209" y="74460"/>
                  </a:lnTo>
                  <a:lnTo>
                    <a:pt x="6007316" y="106476"/>
                  </a:lnTo>
                  <a:lnTo>
                    <a:pt x="6007379" y="112928"/>
                  </a:lnTo>
                  <a:lnTo>
                    <a:pt x="6007506" y="114236"/>
                  </a:lnTo>
                  <a:lnTo>
                    <a:pt x="6008649" y="120904"/>
                  </a:lnTo>
                  <a:lnTo>
                    <a:pt x="6009424" y="124040"/>
                  </a:lnTo>
                  <a:lnTo>
                    <a:pt x="6010503" y="127190"/>
                  </a:lnTo>
                  <a:lnTo>
                    <a:pt x="6014250" y="135636"/>
                  </a:lnTo>
                  <a:lnTo>
                    <a:pt x="6019089" y="143332"/>
                  </a:lnTo>
                  <a:lnTo>
                    <a:pt x="6056338" y="166052"/>
                  </a:lnTo>
                  <a:lnTo>
                    <a:pt x="6065545" y="166789"/>
                  </a:lnTo>
                  <a:lnTo>
                    <a:pt x="6074740" y="166052"/>
                  </a:lnTo>
                  <a:lnTo>
                    <a:pt x="6112027" y="143332"/>
                  </a:lnTo>
                  <a:lnTo>
                    <a:pt x="6123698" y="112928"/>
                  </a:lnTo>
                  <a:lnTo>
                    <a:pt x="6123762" y="106476"/>
                  </a:lnTo>
                  <a:close/>
                </a:path>
                <a:path w="6170930" h="2373629">
                  <a:moveTo>
                    <a:pt x="6170320" y="106476"/>
                  </a:moveTo>
                  <a:lnTo>
                    <a:pt x="6168187" y="85013"/>
                  </a:lnTo>
                  <a:lnTo>
                    <a:pt x="6162065" y="65036"/>
                  </a:lnTo>
                  <a:lnTo>
                    <a:pt x="6157569" y="56642"/>
                  </a:lnTo>
                  <a:lnTo>
                    <a:pt x="6157569" y="106476"/>
                  </a:lnTo>
                  <a:lnTo>
                    <a:pt x="6157480" y="112928"/>
                  </a:lnTo>
                  <a:lnTo>
                    <a:pt x="6065545" y="302615"/>
                  </a:lnTo>
                  <a:lnTo>
                    <a:pt x="5978550" y="137147"/>
                  </a:lnTo>
                  <a:lnTo>
                    <a:pt x="5973508" y="106476"/>
                  </a:lnTo>
                  <a:lnTo>
                    <a:pt x="5975375" y="87617"/>
                  </a:lnTo>
                  <a:lnTo>
                    <a:pt x="6000445" y="40322"/>
                  </a:lnTo>
                  <a:lnTo>
                    <a:pt x="6046990" y="14846"/>
                  </a:lnTo>
                  <a:lnTo>
                    <a:pt x="6065545" y="12954"/>
                  </a:lnTo>
                  <a:lnTo>
                    <a:pt x="6084087" y="14846"/>
                  </a:lnTo>
                  <a:lnTo>
                    <a:pt x="6130633" y="40322"/>
                  </a:lnTo>
                  <a:lnTo>
                    <a:pt x="6155702" y="87617"/>
                  </a:lnTo>
                  <a:lnTo>
                    <a:pt x="6157569" y="106476"/>
                  </a:lnTo>
                  <a:lnTo>
                    <a:pt x="6157569" y="56642"/>
                  </a:lnTo>
                  <a:lnTo>
                    <a:pt x="6152388" y="46951"/>
                  </a:lnTo>
                  <a:lnTo>
                    <a:pt x="6139573" y="31178"/>
                  </a:lnTo>
                  <a:lnTo>
                    <a:pt x="6124079" y="18186"/>
                  </a:lnTo>
                  <a:lnTo>
                    <a:pt x="6114605" y="12954"/>
                  </a:lnTo>
                  <a:lnTo>
                    <a:pt x="6106312" y="8369"/>
                  </a:lnTo>
                  <a:lnTo>
                    <a:pt x="6086653" y="2159"/>
                  </a:lnTo>
                  <a:lnTo>
                    <a:pt x="6065545" y="0"/>
                  </a:lnTo>
                  <a:lnTo>
                    <a:pt x="6044425" y="2159"/>
                  </a:lnTo>
                  <a:lnTo>
                    <a:pt x="6006998" y="18186"/>
                  </a:lnTo>
                  <a:lnTo>
                    <a:pt x="5978690" y="46951"/>
                  </a:lnTo>
                  <a:lnTo>
                    <a:pt x="5962891" y="85013"/>
                  </a:lnTo>
                  <a:lnTo>
                    <a:pt x="5960770" y="106476"/>
                  </a:lnTo>
                  <a:lnTo>
                    <a:pt x="5960796" y="112928"/>
                  </a:lnTo>
                  <a:lnTo>
                    <a:pt x="5966739" y="141757"/>
                  </a:lnTo>
                  <a:lnTo>
                    <a:pt x="5966892" y="142265"/>
                  </a:lnTo>
                  <a:lnTo>
                    <a:pt x="5967107" y="142633"/>
                  </a:lnTo>
                  <a:lnTo>
                    <a:pt x="5967323" y="143078"/>
                  </a:lnTo>
                  <a:lnTo>
                    <a:pt x="6061583" y="322453"/>
                  </a:lnTo>
                  <a:lnTo>
                    <a:pt x="6065469" y="323621"/>
                  </a:lnTo>
                  <a:lnTo>
                    <a:pt x="6068492" y="321945"/>
                  </a:lnTo>
                  <a:lnTo>
                    <a:pt x="6069723" y="321360"/>
                  </a:lnTo>
                  <a:lnTo>
                    <a:pt x="6070587" y="320408"/>
                  </a:lnTo>
                  <a:lnTo>
                    <a:pt x="6071159" y="319239"/>
                  </a:lnTo>
                  <a:lnTo>
                    <a:pt x="6079883" y="302615"/>
                  </a:lnTo>
                  <a:lnTo>
                    <a:pt x="6163983" y="142633"/>
                  </a:lnTo>
                  <a:lnTo>
                    <a:pt x="6164262" y="142049"/>
                  </a:lnTo>
                  <a:lnTo>
                    <a:pt x="6164338" y="141757"/>
                  </a:lnTo>
                  <a:lnTo>
                    <a:pt x="6166282" y="136194"/>
                  </a:lnTo>
                  <a:lnTo>
                    <a:pt x="6167793" y="130340"/>
                  </a:lnTo>
                  <a:lnTo>
                    <a:pt x="6168809" y="124409"/>
                  </a:lnTo>
                  <a:lnTo>
                    <a:pt x="6169736" y="118478"/>
                  </a:lnTo>
                  <a:lnTo>
                    <a:pt x="6170282" y="112928"/>
                  </a:lnTo>
                  <a:lnTo>
                    <a:pt x="6170320" y="106476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12688" y="2271856"/>
              <a:ext cx="579880" cy="8985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68803" y="2000033"/>
              <a:ext cx="793115" cy="1491615"/>
            </a:xfrm>
            <a:custGeom>
              <a:avLst/>
              <a:gdLst/>
              <a:ahLst/>
              <a:cxnLst/>
              <a:rect l="l" t="t" r="r" b="b"/>
              <a:pathLst>
                <a:path w="793115" h="1491614">
                  <a:moveTo>
                    <a:pt x="163004" y="1274076"/>
                  </a:moveTo>
                  <a:lnTo>
                    <a:pt x="161925" y="1263218"/>
                  </a:lnTo>
                  <a:lnTo>
                    <a:pt x="158508" y="1252105"/>
                  </a:lnTo>
                  <a:lnTo>
                    <a:pt x="153111" y="1242060"/>
                  </a:lnTo>
                  <a:lnTo>
                    <a:pt x="150253" y="1238567"/>
                  </a:lnTo>
                  <a:lnTo>
                    <a:pt x="150253" y="1274076"/>
                  </a:lnTo>
                  <a:lnTo>
                    <a:pt x="150152" y="1280515"/>
                  </a:lnTo>
                  <a:lnTo>
                    <a:pt x="125272" y="1316596"/>
                  </a:lnTo>
                  <a:lnTo>
                    <a:pt x="104775" y="1321498"/>
                  </a:lnTo>
                  <a:lnTo>
                    <a:pt x="97548" y="1320927"/>
                  </a:lnTo>
                  <a:lnTo>
                    <a:pt x="64592" y="1297139"/>
                  </a:lnTo>
                  <a:lnTo>
                    <a:pt x="59309" y="1274076"/>
                  </a:lnTo>
                  <a:lnTo>
                    <a:pt x="60121" y="1265834"/>
                  </a:lnTo>
                  <a:lnTo>
                    <a:pt x="87033" y="1232484"/>
                  </a:lnTo>
                  <a:lnTo>
                    <a:pt x="104775" y="1228852"/>
                  </a:lnTo>
                  <a:lnTo>
                    <a:pt x="113969" y="1229791"/>
                  </a:lnTo>
                  <a:lnTo>
                    <a:pt x="146773" y="1257134"/>
                  </a:lnTo>
                  <a:lnTo>
                    <a:pt x="150253" y="1274076"/>
                  </a:lnTo>
                  <a:lnTo>
                    <a:pt x="150253" y="1238567"/>
                  </a:lnTo>
                  <a:lnTo>
                    <a:pt x="145973" y="1233309"/>
                  </a:lnTo>
                  <a:lnTo>
                    <a:pt x="140677" y="1228852"/>
                  </a:lnTo>
                  <a:lnTo>
                    <a:pt x="137363" y="1226058"/>
                  </a:lnTo>
                  <a:lnTo>
                    <a:pt x="127482" y="1220571"/>
                  </a:lnTo>
                  <a:lnTo>
                    <a:pt x="116547" y="1217104"/>
                  </a:lnTo>
                  <a:lnTo>
                    <a:pt x="104775" y="1215898"/>
                  </a:lnTo>
                  <a:lnTo>
                    <a:pt x="93014" y="1217104"/>
                  </a:lnTo>
                  <a:lnTo>
                    <a:pt x="56451" y="1242060"/>
                  </a:lnTo>
                  <a:lnTo>
                    <a:pt x="46558" y="1274076"/>
                  </a:lnTo>
                  <a:lnTo>
                    <a:pt x="46621" y="1280515"/>
                  </a:lnTo>
                  <a:lnTo>
                    <a:pt x="46736" y="1281836"/>
                  </a:lnTo>
                  <a:lnTo>
                    <a:pt x="47891" y="1288491"/>
                  </a:lnTo>
                  <a:lnTo>
                    <a:pt x="48666" y="1291640"/>
                  </a:lnTo>
                  <a:lnTo>
                    <a:pt x="49733" y="1294790"/>
                  </a:lnTo>
                  <a:lnTo>
                    <a:pt x="53492" y="1303235"/>
                  </a:lnTo>
                  <a:lnTo>
                    <a:pt x="58331" y="1310932"/>
                  </a:lnTo>
                  <a:lnTo>
                    <a:pt x="95580" y="1333652"/>
                  </a:lnTo>
                  <a:lnTo>
                    <a:pt x="104775" y="1334389"/>
                  </a:lnTo>
                  <a:lnTo>
                    <a:pt x="113982" y="1333652"/>
                  </a:lnTo>
                  <a:lnTo>
                    <a:pt x="122732" y="1331518"/>
                  </a:lnTo>
                  <a:lnTo>
                    <a:pt x="130911" y="1328115"/>
                  </a:lnTo>
                  <a:lnTo>
                    <a:pt x="138404" y="1323555"/>
                  </a:lnTo>
                  <a:lnTo>
                    <a:pt x="140843" y="1321498"/>
                  </a:lnTo>
                  <a:lnTo>
                    <a:pt x="145313" y="1317739"/>
                  </a:lnTo>
                  <a:lnTo>
                    <a:pt x="162826" y="1281836"/>
                  </a:lnTo>
                  <a:lnTo>
                    <a:pt x="162941" y="1280515"/>
                  </a:lnTo>
                  <a:lnTo>
                    <a:pt x="163004" y="1274076"/>
                  </a:lnTo>
                  <a:close/>
                </a:path>
                <a:path w="793115" h="1491614">
                  <a:moveTo>
                    <a:pt x="209550" y="1274076"/>
                  </a:moveTo>
                  <a:lnTo>
                    <a:pt x="207429" y="1252613"/>
                  </a:lnTo>
                  <a:lnTo>
                    <a:pt x="201307" y="1232636"/>
                  </a:lnTo>
                  <a:lnTo>
                    <a:pt x="196811" y="1224241"/>
                  </a:lnTo>
                  <a:lnTo>
                    <a:pt x="196811" y="1274076"/>
                  </a:lnTo>
                  <a:lnTo>
                    <a:pt x="196723" y="1280515"/>
                  </a:lnTo>
                  <a:lnTo>
                    <a:pt x="104775" y="1470215"/>
                  </a:lnTo>
                  <a:lnTo>
                    <a:pt x="17792" y="1304747"/>
                  </a:lnTo>
                  <a:lnTo>
                    <a:pt x="12750" y="1274076"/>
                  </a:lnTo>
                  <a:lnTo>
                    <a:pt x="14617" y="1255217"/>
                  </a:lnTo>
                  <a:lnTo>
                    <a:pt x="39687" y="1207922"/>
                  </a:lnTo>
                  <a:lnTo>
                    <a:pt x="86233" y="1182446"/>
                  </a:lnTo>
                  <a:lnTo>
                    <a:pt x="104775" y="1180541"/>
                  </a:lnTo>
                  <a:lnTo>
                    <a:pt x="123329" y="1182446"/>
                  </a:lnTo>
                  <a:lnTo>
                    <a:pt x="169875" y="1207922"/>
                  </a:lnTo>
                  <a:lnTo>
                    <a:pt x="194945" y="1255217"/>
                  </a:lnTo>
                  <a:lnTo>
                    <a:pt x="196811" y="1274076"/>
                  </a:lnTo>
                  <a:lnTo>
                    <a:pt x="196811" y="1224241"/>
                  </a:lnTo>
                  <a:lnTo>
                    <a:pt x="163322" y="1185773"/>
                  </a:lnTo>
                  <a:lnTo>
                    <a:pt x="125895" y="1169758"/>
                  </a:lnTo>
                  <a:lnTo>
                    <a:pt x="104775" y="1167587"/>
                  </a:lnTo>
                  <a:lnTo>
                    <a:pt x="83667" y="1169758"/>
                  </a:lnTo>
                  <a:lnTo>
                    <a:pt x="46240" y="1185773"/>
                  </a:lnTo>
                  <a:lnTo>
                    <a:pt x="17932" y="1214551"/>
                  </a:lnTo>
                  <a:lnTo>
                    <a:pt x="2133" y="1252613"/>
                  </a:lnTo>
                  <a:lnTo>
                    <a:pt x="0" y="1274076"/>
                  </a:lnTo>
                  <a:lnTo>
                    <a:pt x="38" y="1280515"/>
                  </a:lnTo>
                  <a:lnTo>
                    <a:pt x="5981" y="1309357"/>
                  </a:lnTo>
                  <a:lnTo>
                    <a:pt x="6121" y="1309865"/>
                  </a:lnTo>
                  <a:lnTo>
                    <a:pt x="6337" y="1310233"/>
                  </a:lnTo>
                  <a:lnTo>
                    <a:pt x="6553" y="1310665"/>
                  </a:lnTo>
                  <a:lnTo>
                    <a:pt x="100825" y="1490052"/>
                  </a:lnTo>
                  <a:lnTo>
                    <a:pt x="104711" y="1491221"/>
                  </a:lnTo>
                  <a:lnTo>
                    <a:pt x="107734" y="1489544"/>
                  </a:lnTo>
                  <a:lnTo>
                    <a:pt x="108953" y="1488948"/>
                  </a:lnTo>
                  <a:lnTo>
                    <a:pt x="109816" y="1488008"/>
                  </a:lnTo>
                  <a:lnTo>
                    <a:pt x="110401" y="1486827"/>
                  </a:lnTo>
                  <a:lnTo>
                    <a:pt x="119126" y="1470215"/>
                  </a:lnTo>
                  <a:lnTo>
                    <a:pt x="203212" y="1310233"/>
                  </a:lnTo>
                  <a:lnTo>
                    <a:pt x="203504" y="1309649"/>
                  </a:lnTo>
                  <a:lnTo>
                    <a:pt x="203581" y="1309357"/>
                  </a:lnTo>
                  <a:lnTo>
                    <a:pt x="205524" y="1303794"/>
                  </a:lnTo>
                  <a:lnTo>
                    <a:pt x="207035" y="1297940"/>
                  </a:lnTo>
                  <a:lnTo>
                    <a:pt x="208038" y="1292009"/>
                  </a:lnTo>
                  <a:lnTo>
                    <a:pt x="208978" y="1286078"/>
                  </a:lnTo>
                  <a:lnTo>
                    <a:pt x="209524" y="1280515"/>
                  </a:lnTo>
                  <a:lnTo>
                    <a:pt x="209550" y="1274076"/>
                  </a:lnTo>
                  <a:close/>
                </a:path>
                <a:path w="793115" h="1491614">
                  <a:moveTo>
                    <a:pt x="376123" y="1222387"/>
                  </a:moveTo>
                  <a:lnTo>
                    <a:pt x="375043" y="1211529"/>
                  </a:lnTo>
                  <a:lnTo>
                    <a:pt x="371627" y="1200404"/>
                  </a:lnTo>
                  <a:lnTo>
                    <a:pt x="366229" y="1190358"/>
                  </a:lnTo>
                  <a:lnTo>
                    <a:pt x="363372" y="1186865"/>
                  </a:lnTo>
                  <a:lnTo>
                    <a:pt x="363372" y="1222387"/>
                  </a:lnTo>
                  <a:lnTo>
                    <a:pt x="363270" y="1228826"/>
                  </a:lnTo>
                  <a:lnTo>
                    <a:pt x="338391" y="1264894"/>
                  </a:lnTo>
                  <a:lnTo>
                    <a:pt x="317906" y="1269809"/>
                  </a:lnTo>
                  <a:lnTo>
                    <a:pt x="310667" y="1269238"/>
                  </a:lnTo>
                  <a:lnTo>
                    <a:pt x="277710" y="1245450"/>
                  </a:lnTo>
                  <a:lnTo>
                    <a:pt x="272427" y="1222387"/>
                  </a:lnTo>
                  <a:lnTo>
                    <a:pt x="273240" y="1214132"/>
                  </a:lnTo>
                  <a:lnTo>
                    <a:pt x="300151" y="1180795"/>
                  </a:lnTo>
                  <a:lnTo>
                    <a:pt x="317906" y="1177150"/>
                  </a:lnTo>
                  <a:lnTo>
                    <a:pt x="327088" y="1178090"/>
                  </a:lnTo>
                  <a:lnTo>
                    <a:pt x="359905" y="1205445"/>
                  </a:lnTo>
                  <a:lnTo>
                    <a:pt x="363372" y="1222387"/>
                  </a:lnTo>
                  <a:lnTo>
                    <a:pt x="363372" y="1186865"/>
                  </a:lnTo>
                  <a:lnTo>
                    <a:pt x="329666" y="1165402"/>
                  </a:lnTo>
                  <a:lnTo>
                    <a:pt x="317906" y="1164196"/>
                  </a:lnTo>
                  <a:lnTo>
                    <a:pt x="306133" y="1165402"/>
                  </a:lnTo>
                  <a:lnTo>
                    <a:pt x="269570" y="1190358"/>
                  </a:lnTo>
                  <a:lnTo>
                    <a:pt x="259676" y="1222387"/>
                  </a:lnTo>
                  <a:lnTo>
                    <a:pt x="259740" y="1228826"/>
                  </a:lnTo>
                  <a:lnTo>
                    <a:pt x="259854" y="1230134"/>
                  </a:lnTo>
                  <a:lnTo>
                    <a:pt x="261010" y="1236802"/>
                  </a:lnTo>
                  <a:lnTo>
                    <a:pt x="261785" y="1239951"/>
                  </a:lnTo>
                  <a:lnTo>
                    <a:pt x="262864" y="1243088"/>
                  </a:lnTo>
                  <a:lnTo>
                    <a:pt x="266611" y="1251534"/>
                  </a:lnTo>
                  <a:lnTo>
                    <a:pt x="271449" y="1259230"/>
                  </a:lnTo>
                  <a:lnTo>
                    <a:pt x="308698" y="1281950"/>
                  </a:lnTo>
                  <a:lnTo>
                    <a:pt x="317906" y="1282687"/>
                  </a:lnTo>
                  <a:lnTo>
                    <a:pt x="327101" y="1281950"/>
                  </a:lnTo>
                  <a:lnTo>
                    <a:pt x="364388" y="1259230"/>
                  </a:lnTo>
                  <a:lnTo>
                    <a:pt x="376059" y="1228826"/>
                  </a:lnTo>
                  <a:lnTo>
                    <a:pt x="376123" y="1222387"/>
                  </a:lnTo>
                  <a:close/>
                </a:path>
                <a:path w="793115" h="1491614">
                  <a:moveTo>
                    <a:pt x="422681" y="1222387"/>
                  </a:moveTo>
                  <a:lnTo>
                    <a:pt x="420547" y="1200924"/>
                  </a:lnTo>
                  <a:lnTo>
                    <a:pt x="414426" y="1180934"/>
                  </a:lnTo>
                  <a:lnTo>
                    <a:pt x="409930" y="1172540"/>
                  </a:lnTo>
                  <a:lnTo>
                    <a:pt x="409930" y="1222387"/>
                  </a:lnTo>
                  <a:lnTo>
                    <a:pt x="409841" y="1228826"/>
                  </a:lnTo>
                  <a:lnTo>
                    <a:pt x="317906" y="1418526"/>
                  </a:lnTo>
                  <a:lnTo>
                    <a:pt x="230911" y="1253045"/>
                  </a:lnTo>
                  <a:lnTo>
                    <a:pt x="225869" y="1222387"/>
                  </a:lnTo>
                  <a:lnTo>
                    <a:pt x="227736" y="1203528"/>
                  </a:lnTo>
                  <a:lnTo>
                    <a:pt x="252806" y="1156220"/>
                  </a:lnTo>
                  <a:lnTo>
                    <a:pt x="299351" y="1130744"/>
                  </a:lnTo>
                  <a:lnTo>
                    <a:pt x="317906" y="1128852"/>
                  </a:lnTo>
                  <a:lnTo>
                    <a:pt x="336448" y="1130744"/>
                  </a:lnTo>
                  <a:lnTo>
                    <a:pt x="382993" y="1156220"/>
                  </a:lnTo>
                  <a:lnTo>
                    <a:pt x="408063" y="1203528"/>
                  </a:lnTo>
                  <a:lnTo>
                    <a:pt x="409930" y="1222387"/>
                  </a:lnTo>
                  <a:lnTo>
                    <a:pt x="409930" y="1172540"/>
                  </a:lnTo>
                  <a:lnTo>
                    <a:pt x="404749" y="1162850"/>
                  </a:lnTo>
                  <a:lnTo>
                    <a:pt x="391922" y="1147076"/>
                  </a:lnTo>
                  <a:lnTo>
                    <a:pt x="376440" y="1134084"/>
                  </a:lnTo>
                  <a:lnTo>
                    <a:pt x="366966" y="1128852"/>
                  </a:lnTo>
                  <a:lnTo>
                    <a:pt x="358673" y="1124267"/>
                  </a:lnTo>
                  <a:lnTo>
                    <a:pt x="339013" y="1118057"/>
                  </a:lnTo>
                  <a:lnTo>
                    <a:pt x="317906" y="1115898"/>
                  </a:lnTo>
                  <a:lnTo>
                    <a:pt x="296786" y="1118057"/>
                  </a:lnTo>
                  <a:lnTo>
                    <a:pt x="259359" y="1134084"/>
                  </a:lnTo>
                  <a:lnTo>
                    <a:pt x="231051" y="1162850"/>
                  </a:lnTo>
                  <a:lnTo>
                    <a:pt x="215252" y="1200924"/>
                  </a:lnTo>
                  <a:lnTo>
                    <a:pt x="213131" y="1222387"/>
                  </a:lnTo>
                  <a:lnTo>
                    <a:pt x="213156" y="1228826"/>
                  </a:lnTo>
                  <a:lnTo>
                    <a:pt x="219100" y="1257655"/>
                  </a:lnTo>
                  <a:lnTo>
                    <a:pt x="219252" y="1258176"/>
                  </a:lnTo>
                  <a:lnTo>
                    <a:pt x="219468" y="1258531"/>
                  </a:lnTo>
                  <a:lnTo>
                    <a:pt x="219684" y="1258976"/>
                  </a:lnTo>
                  <a:lnTo>
                    <a:pt x="313944" y="1438351"/>
                  </a:lnTo>
                  <a:lnTo>
                    <a:pt x="317830" y="1439532"/>
                  </a:lnTo>
                  <a:lnTo>
                    <a:pt x="320852" y="1437843"/>
                  </a:lnTo>
                  <a:lnTo>
                    <a:pt x="322072" y="1437259"/>
                  </a:lnTo>
                  <a:lnTo>
                    <a:pt x="322935" y="1436306"/>
                  </a:lnTo>
                  <a:lnTo>
                    <a:pt x="323519" y="1435138"/>
                  </a:lnTo>
                  <a:lnTo>
                    <a:pt x="332244" y="1418526"/>
                  </a:lnTo>
                  <a:lnTo>
                    <a:pt x="416344" y="1258531"/>
                  </a:lnTo>
                  <a:lnTo>
                    <a:pt x="416623" y="1257947"/>
                  </a:lnTo>
                  <a:lnTo>
                    <a:pt x="416699" y="1257655"/>
                  </a:lnTo>
                  <a:lnTo>
                    <a:pt x="418642" y="1252093"/>
                  </a:lnTo>
                  <a:lnTo>
                    <a:pt x="420154" y="1246238"/>
                  </a:lnTo>
                  <a:lnTo>
                    <a:pt x="421157" y="1240307"/>
                  </a:lnTo>
                  <a:lnTo>
                    <a:pt x="422097" y="1234389"/>
                  </a:lnTo>
                  <a:lnTo>
                    <a:pt x="422643" y="1228826"/>
                  </a:lnTo>
                  <a:lnTo>
                    <a:pt x="422681" y="1222387"/>
                  </a:lnTo>
                  <a:close/>
                </a:path>
                <a:path w="793115" h="1491614">
                  <a:moveTo>
                    <a:pt x="431393" y="106489"/>
                  </a:moveTo>
                  <a:lnTo>
                    <a:pt x="430314" y="95631"/>
                  </a:lnTo>
                  <a:lnTo>
                    <a:pt x="426897" y="84505"/>
                  </a:lnTo>
                  <a:lnTo>
                    <a:pt x="421500" y="74460"/>
                  </a:lnTo>
                  <a:lnTo>
                    <a:pt x="418642" y="70967"/>
                  </a:lnTo>
                  <a:lnTo>
                    <a:pt x="418642" y="106489"/>
                  </a:lnTo>
                  <a:lnTo>
                    <a:pt x="418541" y="112928"/>
                  </a:lnTo>
                  <a:lnTo>
                    <a:pt x="393661" y="148996"/>
                  </a:lnTo>
                  <a:lnTo>
                    <a:pt x="373176" y="153911"/>
                  </a:lnTo>
                  <a:lnTo>
                    <a:pt x="365937" y="153339"/>
                  </a:lnTo>
                  <a:lnTo>
                    <a:pt x="332981" y="129552"/>
                  </a:lnTo>
                  <a:lnTo>
                    <a:pt x="327698" y="106489"/>
                  </a:lnTo>
                  <a:lnTo>
                    <a:pt x="328510" y="98247"/>
                  </a:lnTo>
                  <a:lnTo>
                    <a:pt x="355422" y="64897"/>
                  </a:lnTo>
                  <a:lnTo>
                    <a:pt x="373176" y="61252"/>
                  </a:lnTo>
                  <a:lnTo>
                    <a:pt x="382358" y="62204"/>
                  </a:lnTo>
                  <a:lnTo>
                    <a:pt x="415175" y="89547"/>
                  </a:lnTo>
                  <a:lnTo>
                    <a:pt x="418642" y="106489"/>
                  </a:lnTo>
                  <a:lnTo>
                    <a:pt x="418642" y="70967"/>
                  </a:lnTo>
                  <a:lnTo>
                    <a:pt x="384937" y="49517"/>
                  </a:lnTo>
                  <a:lnTo>
                    <a:pt x="373176" y="48298"/>
                  </a:lnTo>
                  <a:lnTo>
                    <a:pt x="361403" y="49517"/>
                  </a:lnTo>
                  <a:lnTo>
                    <a:pt x="324840" y="74460"/>
                  </a:lnTo>
                  <a:lnTo>
                    <a:pt x="314947" y="106489"/>
                  </a:lnTo>
                  <a:lnTo>
                    <a:pt x="315010" y="112928"/>
                  </a:lnTo>
                  <a:lnTo>
                    <a:pt x="318160" y="127266"/>
                  </a:lnTo>
                  <a:lnTo>
                    <a:pt x="321881" y="135648"/>
                  </a:lnTo>
                  <a:lnTo>
                    <a:pt x="355219" y="163931"/>
                  </a:lnTo>
                  <a:lnTo>
                    <a:pt x="373176" y="166789"/>
                  </a:lnTo>
                  <a:lnTo>
                    <a:pt x="382371" y="166052"/>
                  </a:lnTo>
                  <a:lnTo>
                    <a:pt x="419658" y="143332"/>
                  </a:lnTo>
                  <a:lnTo>
                    <a:pt x="431330" y="112928"/>
                  </a:lnTo>
                  <a:lnTo>
                    <a:pt x="431393" y="106489"/>
                  </a:lnTo>
                  <a:close/>
                </a:path>
                <a:path w="793115" h="1491614">
                  <a:moveTo>
                    <a:pt x="477951" y="106489"/>
                  </a:moveTo>
                  <a:lnTo>
                    <a:pt x="475818" y="85026"/>
                  </a:lnTo>
                  <a:lnTo>
                    <a:pt x="469696" y="65049"/>
                  </a:lnTo>
                  <a:lnTo>
                    <a:pt x="465201" y="56642"/>
                  </a:lnTo>
                  <a:lnTo>
                    <a:pt x="465201" y="106489"/>
                  </a:lnTo>
                  <a:lnTo>
                    <a:pt x="465112" y="112928"/>
                  </a:lnTo>
                  <a:lnTo>
                    <a:pt x="373176" y="302628"/>
                  </a:lnTo>
                  <a:lnTo>
                    <a:pt x="286181" y="137147"/>
                  </a:lnTo>
                  <a:lnTo>
                    <a:pt x="281139" y="106489"/>
                  </a:lnTo>
                  <a:lnTo>
                    <a:pt x="283006" y="87630"/>
                  </a:lnTo>
                  <a:lnTo>
                    <a:pt x="308076" y="40322"/>
                  </a:lnTo>
                  <a:lnTo>
                    <a:pt x="354622" y="14859"/>
                  </a:lnTo>
                  <a:lnTo>
                    <a:pt x="373176" y="12954"/>
                  </a:lnTo>
                  <a:lnTo>
                    <a:pt x="391718" y="14859"/>
                  </a:lnTo>
                  <a:lnTo>
                    <a:pt x="438264" y="40322"/>
                  </a:lnTo>
                  <a:lnTo>
                    <a:pt x="463334" y="87630"/>
                  </a:lnTo>
                  <a:lnTo>
                    <a:pt x="465201" y="106489"/>
                  </a:lnTo>
                  <a:lnTo>
                    <a:pt x="465201" y="56642"/>
                  </a:lnTo>
                  <a:lnTo>
                    <a:pt x="460019" y="46951"/>
                  </a:lnTo>
                  <a:lnTo>
                    <a:pt x="447192" y="31178"/>
                  </a:lnTo>
                  <a:lnTo>
                    <a:pt x="431711" y="18186"/>
                  </a:lnTo>
                  <a:lnTo>
                    <a:pt x="422236" y="12954"/>
                  </a:lnTo>
                  <a:lnTo>
                    <a:pt x="413943" y="8369"/>
                  </a:lnTo>
                  <a:lnTo>
                    <a:pt x="394284" y="2159"/>
                  </a:lnTo>
                  <a:lnTo>
                    <a:pt x="373176" y="0"/>
                  </a:lnTo>
                  <a:lnTo>
                    <a:pt x="352056" y="2159"/>
                  </a:lnTo>
                  <a:lnTo>
                    <a:pt x="314629" y="18186"/>
                  </a:lnTo>
                  <a:lnTo>
                    <a:pt x="286321" y="46951"/>
                  </a:lnTo>
                  <a:lnTo>
                    <a:pt x="270522" y="85026"/>
                  </a:lnTo>
                  <a:lnTo>
                    <a:pt x="268401" y="106489"/>
                  </a:lnTo>
                  <a:lnTo>
                    <a:pt x="268427" y="112928"/>
                  </a:lnTo>
                  <a:lnTo>
                    <a:pt x="274370" y="141757"/>
                  </a:lnTo>
                  <a:lnTo>
                    <a:pt x="274510" y="142278"/>
                  </a:lnTo>
                  <a:lnTo>
                    <a:pt x="274739" y="142646"/>
                  </a:lnTo>
                  <a:lnTo>
                    <a:pt x="274955" y="143078"/>
                  </a:lnTo>
                  <a:lnTo>
                    <a:pt x="369214" y="322465"/>
                  </a:lnTo>
                  <a:lnTo>
                    <a:pt x="373100" y="323634"/>
                  </a:lnTo>
                  <a:lnTo>
                    <a:pt x="376123" y="321945"/>
                  </a:lnTo>
                  <a:lnTo>
                    <a:pt x="377342" y="321360"/>
                  </a:lnTo>
                  <a:lnTo>
                    <a:pt x="378206" y="320408"/>
                  </a:lnTo>
                  <a:lnTo>
                    <a:pt x="378790" y="319239"/>
                  </a:lnTo>
                  <a:lnTo>
                    <a:pt x="387515" y="302628"/>
                  </a:lnTo>
                  <a:lnTo>
                    <a:pt x="471614" y="142646"/>
                  </a:lnTo>
                  <a:lnTo>
                    <a:pt x="471893" y="142049"/>
                  </a:lnTo>
                  <a:lnTo>
                    <a:pt x="471970" y="141757"/>
                  </a:lnTo>
                  <a:lnTo>
                    <a:pt x="473913" y="136194"/>
                  </a:lnTo>
                  <a:lnTo>
                    <a:pt x="475424" y="130340"/>
                  </a:lnTo>
                  <a:lnTo>
                    <a:pt x="476427" y="124421"/>
                  </a:lnTo>
                  <a:lnTo>
                    <a:pt x="477367" y="118491"/>
                  </a:lnTo>
                  <a:lnTo>
                    <a:pt x="477913" y="112928"/>
                  </a:lnTo>
                  <a:lnTo>
                    <a:pt x="477951" y="106489"/>
                  </a:lnTo>
                  <a:close/>
                </a:path>
                <a:path w="793115" h="1491614">
                  <a:moveTo>
                    <a:pt x="589241" y="378320"/>
                  </a:moveTo>
                  <a:lnTo>
                    <a:pt x="588162" y="367461"/>
                  </a:lnTo>
                  <a:lnTo>
                    <a:pt x="584746" y="356336"/>
                  </a:lnTo>
                  <a:lnTo>
                    <a:pt x="579348" y="346290"/>
                  </a:lnTo>
                  <a:lnTo>
                    <a:pt x="576491" y="342798"/>
                  </a:lnTo>
                  <a:lnTo>
                    <a:pt x="576491" y="378320"/>
                  </a:lnTo>
                  <a:lnTo>
                    <a:pt x="576389" y="384759"/>
                  </a:lnTo>
                  <a:lnTo>
                    <a:pt x="551510" y="420827"/>
                  </a:lnTo>
                  <a:lnTo>
                    <a:pt x="531025" y="425742"/>
                  </a:lnTo>
                  <a:lnTo>
                    <a:pt x="523786" y="425170"/>
                  </a:lnTo>
                  <a:lnTo>
                    <a:pt x="490829" y="401383"/>
                  </a:lnTo>
                  <a:lnTo>
                    <a:pt x="485546" y="378320"/>
                  </a:lnTo>
                  <a:lnTo>
                    <a:pt x="486359" y="370065"/>
                  </a:lnTo>
                  <a:lnTo>
                    <a:pt x="513270" y="336727"/>
                  </a:lnTo>
                  <a:lnTo>
                    <a:pt x="531025" y="333082"/>
                  </a:lnTo>
                  <a:lnTo>
                    <a:pt x="540207" y="334022"/>
                  </a:lnTo>
                  <a:lnTo>
                    <a:pt x="573024" y="361378"/>
                  </a:lnTo>
                  <a:lnTo>
                    <a:pt x="576491" y="378320"/>
                  </a:lnTo>
                  <a:lnTo>
                    <a:pt x="576491" y="342798"/>
                  </a:lnTo>
                  <a:lnTo>
                    <a:pt x="542785" y="321335"/>
                  </a:lnTo>
                  <a:lnTo>
                    <a:pt x="531025" y="320128"/>
                  </a:lnTo>
                  <a:lnTo>
                    <a:pt x="519252" y="321335"/>
                  </a:lnTo>
                  <a:lnTo>
                    <a:pt x="482688" y="346290"/>
                  </a:lnTo>
                  <a:lnTo>
                    <a:pt x="472795" y="378320"/>
                  </a:lnTo>
                  <a:lnTo>
                    <a:pt x="472859" y="384759"/>
                  </a:lnTo>
                  <a:lnTo>
                    <a:pt x="472973" y="386067"/>
                  </a:lnTo>
                  <a:lnTo>
                    <a:pt x="474129" y="392734"/>
                  </a:lnTo>
                  <a:lnTo>
                    <a:pt x="474903" y="395884"/>
                  </a:lnTo>
                  <a:lnTo>
                    <a:pt x="475983" y="399021"/>
                  </a:lnTo>
                  <a:lnTo>
                    <a:pt x="479729" y="407479"/>
                  </a:lnTo>
                  <a:lnTo>
                    <a:pt x="484568" y="415163"/>
                  </a:lnTo>
                  <a:lnTo>
                    <a:pt x="521817" y="437883"/>
                  </a:lnTo>
                  <a:lnTo>
                    <a:pt x="531025" y="438619"/>
                  </a:lnTo>
                  <a:lnTo>
                    <a:pt x="540219" y="437883"/>
                  </a:lnTo>
                  <a:lnTo>
                    <a:pt x="577507" y="415163"/>
                  </a:lnTo>
                  <a:lnTo>
                    <a:pt x="589178" y="384759"/>
                  </a:lnTo>
                  <a:lnTo>
                    <a:pt x="589241" y="378320"/>
                  </a:lnTo>
                  <a:close/>
                </a:path>
                <a:path w="793115" h="1491614">
                  <a:moveTo>
                    <a:pt x="635800" y="378320"/>
                  </a:moveTo>
                  <a:lnTo>
                    <a:pt x="633666" y="356857"/>
                  </a:lnTo>
                  <a:lnTo>
                    <a:pt x="627545" y="336867"/>
                  </a:lnTo>
                  <a:lnTo>
                    <a:pt x="623049" y="328472"/>
                  </a:lnTo>
                  <a:lnTo>
                    <a:pt x="623049" y="378320"/>
                  </a:lnTo>
                  <a:lnTo>
                    <a:pt x="622960" y="384759"/>
                  </a:lnTo>
                  <a:lnTo>
                    <a:pt x="531025" y="574459"/>
                  </a:lnTo>
                  <a:lnTo>
                    <a:pt x="444030" y="408978"/>
                  </a:lnTo>
                  <a:lnTo>
                    <a:pt x="438988" y="378320"/>
                  </a:lnTo>
                  <a:lnTo>
                    <a:pt x="440855" y="359460"/>
                  </a:lnTo>
                  <a:lnTo>
                    <a:pt x="465924" y="312153"/>
                  </a:lnTo>
                  <a:lnTo>
                    <a:pt x="512470" y="286677"/>
                  </a:lnTo>
                  <a:lnTo>
                    <a:pt x="531025" y="284784"/>
                  </a:lnTo>
                  <a:lnTo>
                    <a:pt x="549567" y="286677"/>
                  </a:lnTo>
                  <a:lnTo>
                    <a:pt x="596112" y="312153"/>
                  </a:lnTo>
                  <a:lnTo>
                    <a:pt x="621182" y="359460"/>
                  </a:lnTo>
                  <a:lnTo>
                    <a:pt x="623049" y="378320"/>
                  </a:lnTo>
                  <a:lnTo>
                    <a:pt x="623049" y="328472"/>
                  </a:lnTo>
                  <a:lnTo>
                    <a:pt x="617867" y="318782"/>
                  </a:lnTo>
                  <a:lnTo>
                    <a:pt x="605040" y="303009"/>
                  </a:lnTo>
                  <a:lnTo>
                    <a:pt x="589559" y="290017"/>
                  </a:lnTo>
                  <a:lnTo>
                    <a:pt x="580085" y="284784"/>
                  </a:lnTo>
                  <a:lnTo>
                    <a:pt x="571792" y="280200"/>
                  </a:lnTo>
                  <a:lnTo>
                    <a:pt x="552132" y="273989"/>
                  </a:lnTo>
                  <a:lnTo>
                    <a:pt x="531025" y="271830"/>
                  </a:lnTo>
                  <a:lnTo>
                    <a:pt x="509905" y="273989"/>
                  </a:lnTo>
                  <a:lnTo>
                    <a:pt x="472478" y="290017"/>
                  </a:lnTo>
                  <a:lnTo>
                    <a:pt x="444169" y="318782"/>
                  </a:lnTo>
                  <a:lnTo>
                    <a:pt x="428371" y="356857"/>
                  </a:lnTo>
                  <a:lnTo>
                    <a:pt x="426250" y="378320"/>
                  </a:lnTo>
                  <a:lnTo>
                    <a:pt x="426275" y="384759"/>
                  </a:lnTo>
                  <a:lnTo>
                    <a:pt x="432219" y="413588"/>
                  </a:lnTo>
                  <a:lnTo>
                    <a:pt x="432371" y="414108"/>
                  </a:lnTo>
                  <a:lnTo>
                    <a:pt x="432587" y="414464"/>
                  </a:lnTo>
                  <a:lnTo>
                    <a:pt x="432803" y="414909"/>
                  </a:lnTo>
                  <a:lnTo>
                    <a:pt x="527062" y="594283"/>
                  </a:lnTo>
                  <a:lnTo>
                    <a:pt x="530948" y="595464"/>
                  </a:lnTo>
                  <a:lnTo>
                    <a:pt x="533971" y="593775"/>
                  </a:lnTo>
                  <a:lnTo>
                    <a:pt x="535190" y="593191"/>
                  </a:lnTo>
                  <a:lnTo>
                    <a:pt x="536054" y="592239"/>
                  </a:lnTo>
                  <a:lnTo>
                    <a:pt x="536638" y="591070"/>
                  </a:lnTo>
                  <a:lnTo>
                    <a:pt x="545363" y="574459"/>
                  </a:lnTo>
                  <a:lnTo>
                    <a:pt x="629462" y="414464"/>
                  </a:lnTo>
                  <a:lnTo>
                    <a:pt x="629742" y="413880"/>
                  </a:lnTo>
                  <a:lnTo>
                    <a:pt x="629818" y="413588"/>
                  </a:lnTo>
                  <a:lnTo>
                    <a:pt x="631761" y="408025"/>
                  </a:lnTo>
                  <a:lnTo>
                    <a:pt x="633272" y="402170"/>
                  </a:lnTo>
                  <a:lnTo>
                    <a:pt x="634276" y="396252"/>
                  </a:lnTo>
                  <a:lnTo>
                    <a:pt x="635215" y="390321"/>
                  </a:lnTo>
                  <a:lnTo>
                    <a:pt x="635762" y="384759"/>
                  </a:lnTo>
                  <a:lnTo>
                    <a:pt x="635800" y="378320"/>
                  </a:lnTo>
                  <a:close/>
                </a:path>
                <a:path w="793115" h="1491614">
                  <a:moveTo>
                    <a:pt x="746125" y="702170"/>
                  </a:moveTo>
                  <a:lnTo>
                    <a:pt x="745045" y="691311"/>
                  </a:lnTo>
                  <a:lnTo>
                    <a:pt x="741641" y="680199"/>
                  </a:lnTo>
                  <a:lnTo>
                    <a:pt x="736244" y="670153"/>
                  </a:lnTo>
                  <a:lnTo>
                    <a:pt x="733386" y="666661"/>
                  </a:lnTo>
                  <a:lnTo>
                    <a:pt x="733386" y="702170"/>
                  </a:lnTo>
                  <a:lnTo>
                    <a:pt x="733272" y="708609"/>
                  </a:lnTo>
                  <a:lnTo>
                    <a:pt x="708406" y="744689"/>
                  </a:lnTo>
                  <a:lnTo>
                    <a:pt x="687908" y="749592"/>
                  </a:lnTo>
                  <a:lnTo>
                    <a:pt x="680669" y="749020"/>
                  </a:lnTo>
                  <a:lnTo>
                    <a:pt x="647725" y="725233"/>
                  </a:lnTo>
                  <a:lnTo>
                    <a:pt x="642442" y="702170"/>
                  </a:lnTo>
                  <a:lnTo>
                    <a:pt x="643255" y="693928"/>
                  </a:lnTo>
                  <a:lnTo>
                    <a:pt x="670153" y="660577"/>
                  </a:lnTo>
                  <a:lnTo>
                    <a:pt x="687908" y="656945"/>
                  </a:lnTo>
                  <a:lnTo>
                    <a:pt x="697103" y="657885"/>
                  </a:lnTo>
                  <a:lnTo>
                    <a:pt x="729907" y="685228"/>
                  </a:lnTo>
                  <a:lnTo>
                    <a:pt x="733386" y="702170"/>
                  </a:lnTo>
                  <a:lnTo>
                    <a:pt x="733386" y="666661"/>
                  </a:lnTo>
                  <a:lnTo>
                    <a:pt x="699668" y="645198"/>
                  </a:lnTo>
                  <a:lnTo>
                    <a:pt x="687908" y="643991"/>
                  </a:lnTo>
                  <a:lnTo>
                    <a:pt x="676148" y="645198"/>
                  </a:lnTo>
                  <a:lnTo>
                    <a:pt x="639572" y="670153"/>
                  </a:lnTo>
                  <a:lnTo>
                    <a:pt x="629691" y="702170"/>
                  </a:lnTo>
                  <a:lnTo>
                    <a:pt x="629754" y="708609"/>
                  </a:lnTo>
                  <a:lnTo>
                    <a:pt x="629869" y="709930"/>
                  </a:lnTo>
                  <a:lnTo>
                    <a:pt x="631024" y="716584"/>
                  </a:lnTo>
                  <a:lnTo>
                    <a:pt x="631799" y="719734"/>
                  </a:lnTo>
                  <a:lnTo>
                    <a:pt x="632866" y="722884"/>
                  </a:lnTo>
                  <a:lnTo>
                    <a:pt x="636625" y="731329"/>
                  </a:lnTo>
                  <a:lnTo>
                    <a:pt x="641464" y="739025"/>
                  </a:lnTo>
                  <a:lnTo>
                    <a:pt x="678700" y="761746"/>
                  </a:lnTo>
                  <a:lnTo>
                    <a:pt x="687908" y="762482"/>
                  </a:lnTo>
                  <a:lnTo>
                    <a:pt x="697115" y="761746"/>
                  </a:lnTo>
                  <a:lnTo>
                    <a:pt x="705853" y="759612"/>
                  </a:lnTo>
                  <a:lnTo>
                    <a:pt x="714032" y="756208"/>
                  </a:lnTo>
                  <a:lnTo>
                    <a:pt x="721537" y="751649"/>
                  </a:lnTo>
                  <a:lnTo>
                    <a:pt x="723976" y="749592"/>
                  </a:lnTo>
                  <a:lnTo>
                    <a:pt x="728446" y="745832"/>
                  </a:lnTo>
                  <a:lnTo>
                    <a:pt x="745947" y="709930"/>
                  </a:lnTo>
                  <a:lnTo>
                    <a:pt x="746061" y="708609"/>
                  </a:lnTo>
                  <a:lnTo>
                    <a:pt x="746125" y="702170"/>
                  </a:lnTo>
                  <a:close/>
                </a:path>
                <a:path w="793115" h="1491614">
                  <a:moveTo>
                    <a:pt x="792683" y="702170"/>
                  </a:moveTo>
                  <a:lnTo>
                    <a:pt x="790549" y="680707"/>
                  </a:lnTo>
                  <a:lnTo>
                    <a:pt x="784440" y="660730"/>
                  </a:lnTo>
                  <a:lnTo>
                    <a:pt x="779932" y="652310"/>
                  </a:lnTo>
                  <a:lnTo>
                    <a:pt x="779932" y="702170"/>
                  </a:lnTo>
                  <a:lnTo>
                    <a:pt x="779856" y="708609"/>
                  </a:lnTo>
                  <a:lnTo>
                    <a:pt x="687908" y="898309"/>
                  </a:lnTo>
                  <a:lnTo>
                    <a:pt x="600925" y="732840"/>
                  </a:lnTo>
                  <a:lnTo>
                    <a:pt x="595884" y="702170"/>
                  </a:lnTo>
                  <a:lnTo>
                    <a:pt x="597750" y="683310"/>
                  </a:lnTo>
                  <a:lnTo>
                    <a:pt x="622808" y="636016"/>
                  </a:lnTo>
                  <a:lnTo>
                    <a:pt x="669366" y="610539"/>
                  </a:lnTo>
                  <a:lnTo>
                    <a:pt x="687908" y="608634"/>
                  </a:lnTo>
                  <a:lnTo>
                    <a:pt x="706450" y="610539"/>
                  </a:lnTo>
                  <a:lnTo>
                    <a:pt x="753008" y="636016"/>
                  </a:lnTo>
                  <a:lnTo>
                    <a:pt x="778065" y="683310"/>
                  </a:lnTo>
                  <a:lnTo>
                    <a:pt x="779932" y="702170"/>
                  </a:lnTo>
                  <a:lnTo>
                    <a:pt x="779932" y="652310"/>
                  </a:lnTo>
                  <a:lnTo>
                    <a:pt x="746455" y="613867"/>
                  </a:lnTo>
                  <a:lnTo>
                    <a:pt x="709028" y="597852"/>
                  </a:lnTo>
                  <a:lnTo>
                    <a:pt x="687908" y="595680"/>
                  </a:lnTo>
                  <a:lnTo>
                    <a:pt x="666788" y="597852"/>
                  </a:lnTo>
                  <a:lnTo>
                    <a:pt x="629373" y="613867"/>
                  </a:lnTo>
                  <a:lnTo>
                    <a:pt x="601052" y="642645"/>
                  </a:lnTo>
                  <a:lnTo>
                    <a:pt x="585266" y="680707"/>
                  </a:lnTo>
                  <a:lnTo>
                    <a:pt x="583133" y="702170"/>
                  </a:lnTo>
                  <a:lnTo>
                    <a:pt x="583171" y="708609"/>
                  </a:lnTo>
                  <a:lnTo>
                    <a:pt x="589114" y="737450"/>
                  </a:lnTo>
                  <a:lnTo>
                    <a:pt x="589254" y="737958"/>
                  </a:lnTo>
                  <a:lnTo>
                    <a:pt x="589470" y="738327"/>
                  </a:lnTo>
                  <a:lnTo>
                    <a:pt x="589686" y="738759"/>
                  </a:lnTo>
                  <a:lnTo>
                    <a:pt x="683945" y="918146"/>
                  </a:lnTo>
                  <a:lnTo>
                    <a:pt x="687832" y="919314"/>
                  </a:lnTo>
                  <a:lnTo>
                    <a:pt x="690867" y="917638"/>
                  </a:lnTo>
                  <a:lnTo>
                    <a:pt x="692086" y="917041"/>
                  </a:lnTo>
                  <a:lnTo>
                    <a:pt x="692950" y="916101"/>
                  </a:lnTo>
                  <a:lnTo>
                    <a:pt x="693521" y="914920"/>
                  </a:lnTo>
                  <a:lnTo>
                    <a:pt x="702259" y="898309"/>
                  </a:lnTo>
                  <a:lnTo>
                    <a:pt x="786345" y="738327"/>
                  </a:lnTo>
                  <a:lnTo>
                    <a:pt x="786638" y="737743"/>
                  </a:lnTo>
                  <a:lnTo>
                    <a:pt x="786701" y="737450"/>
                  </a:lnTo>
                  <a:lnTo>
                    <a:pt x="788657" y="731888"/>
                  </a:lnTo>
                  <a:lnTo>
                    <a:pt x="790168" y="726033"/>
                  </a:lnTo>
                  <a:lnTo>
                    <a:pt x="791171" y="720102"/>
                  </a:lnTo>
                  <a:lnTo>
                    <a:pt x="792111" y="714171"/>
                  </a:lnTo>
                  <a:lnTo>
                    <a:pt x="792645" y="708609"/>
                  </a:lnTo>
                  <a:lnTo>
                    <a:pt x="792683" y="702170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230" y="6354820"/>
            <a:ext cx="8553449" cy="21621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04977" y="2713499"/>
            <a:ext cx="4050029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345" dirty="0">
                <a:solidFill>
                  <a:srgbClr val="FFFFFF"/>
                </a:solidFill>
                <a:latin typeface="Tahoma"/>
                <a:cs typeface="Tahoma"/>
              </a:rPr>
              <a:t>Valor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425" dirty="0">
                <a:solidFill>
                  <a:srgbClr val="FFFFFF"/>
                </a:solidFill>
                <a:latin typeface="Tahoma"/>
                <a:cs typeface="Tahoma"/>
              </a:rPr>
              <a:t>das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360" dirty="0">
                <a:solidFill>
                  <a:srgbClr val="FFFFFF"/>
                </a:solidFill>
                <a:latin typeface="Tahoma"/>
                <a:cs typeface="Tahoma"/>
              </a:rPr>
              <a:t>Reservas</a:t>
            </a:r>
            <a:r>
              <a:rPr sz="21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340" dirty="0">
                <a:solidFill>
                  <a:srgbClr val="FFFFFF"/>
                </a:solidFill>
                <a:latin typeface="Tahoma"/>
                <a:cs typeface="Tahoma"/>
              </a:rPr>
              <a:t>Totais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20282" y="1260441"/>
            <a:ext cx="2019300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b="0" spc="340" dirty="0">
                <a:solidFill>
                  <a:srgbClr val="E1A10A"/>
                </a:solidFill>
                <a:latin typeface="Microsoft Sans Serif"/>
                <a:cs typeface="Microsoft Sans Serif"/>
              </a:rPr>
              <a:t>35</a:t>
            </a:r>
            <a:r>
              <a:rPr sz="7700" b="0" spc="-710" dirty="0">
                <a:solidFill>
                  <a:srgbClr val="E1A10A"/>
                </a:solidFill>
                <a:latin typeface="Microsoft Sans Serif"/>
                <a:cs typeface="Microsoft Sans Serif"/>
              </a:rPr>
              <a:t> </a:t>
            </a:r>
            <a:r>
              <a:rPr sz="7700" b="0" spc="-25" dirty="0">
                <a:solidFill>
                  <a:srgbClr val="E1A10A"/>
                </a:solidFill>
                <a:latin typeface="Microsoft Sans Serif"/>
                <a:cs typeface="Microsoft Sans Serif"/>
              </a:rPr>
              <a:t>K</a:t>
            </a:r>
            <a:endParaRPr sz="7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8046" y="1117961"/>
            <a:ext cx="8324850" cy="2524125"/>
          </a:xfrm>
          <a:custGeom>
            <a:avLst/>
            <a:gdLst/>
            <a:ahLst/>
            <a:cxnLst/>
            <a:rect l="l" t="t" r="r" b="b"/>
            <a:pathLst>
              <a:path w="8324850" h="2524125">
                <a:moveTo>
                  <a:pt x="8212413" y="2524125"/>
                </a:moveTo>
                <a:lnTo>
                  <a:pt x="112071" y="2524125"/>
                </a:lnTo>
                <a:lnTo>
                  <a:pt x="68507" y="2515305"/>
                </a:lnTo>
                <a:lnTo>
                  <a:pt x="32878" y="2491275"/>
                </a:lnTo>
                <a:lnTo>
                  <a:pt x="8827" y="2455675"/>
                </a:lnTo>
                <a:lnTo>
                  <a:pt x="0" y="2412149"/>
                </a:lnTo>
                <a:lnTo>
                  <a:pt x="0" y="111975"/>
                </a:lnTo>
                <a:lnTo>
                  <a:pt x="8827" y="68449"/>
                </a:lnTo>
                <a:lnTo>
                  <a:pt x="32878" y="32849"/>
                </a:lnTo>
                <a:lnTo>
                  <a:pt x="68507" y="8819"/>
                </a:lnTo>
                <a:lnTo>
                  <a:pt x="112071" y="0"/>
                </a:lnTo>
                <a:lnTo>
                  <a:pt x="8212413" y="0"/>
                </a:lnTo>
                <a:lnTo>
                  <a:pt x="8255977" y="8819"/>
                </a:lnTo>
                <a:lnTo>
                  <a:pt x="8291607" y="32849"/>
                </a:lnTo>
                <a:lnTo>
                  <a:pt x="8305695" y="53702"/>
                </a:lnTo>
                <a:lnTo>
                  <a:pt x="112071" y="53702"/>
                </a:lnTo>
                <a:lnTo>
                  <a:pt x="89449" y="58308"/>
                </a:lnTo>
                <a:lnTo>
                  <a:pt x="70902" y="70841"/>
                </a:lnTo>
                <a:lnTo>
                  <a:pt x="58358" y="89373"/>
                </a:lnTo>
                <a:lnTo>
                  <a:pt x="53748" y="111975"/>
                </a:lnTo>
                <a:lnTo>
                  <a:pt x="53748" y="2412149"/>
                </a:lnTo>
                <a:lnTo>
                  <a:pt x="58358" y="2434752"/>
                </a:lnTo>
                <a:lnTo>
                  <a:pt x="70902" y="2453283"/>
                </a:lnTo>
                <a:lnTo>
                  <a:pt x="89449" y="2465816"/>
                </a:lnTo>
                <a:lnTo>
                  <a:pt x="112071" y="2470422"/>
                </a:lnTo>
                <a:lnTo>
                  <a:pt x="8305695" y="2470422"/>
                </a:lnTo>
                <a:lnTo>
                  <a:pt x="8291607" y="2491275"/>
                </a:lnTo>
                <a:lnTo>
                  <a:pt x="8255977" y="2515305"/>
                </a:lnTo>
                <a:lnTo>
                  <a:pt x="8212413" y="2524125"/>
                </a:lnTo>
                <a:close/>
              </a:path>
              <a:path w="8324850" h="2524125">
                <a:moveTo>
                  <a:pt x="8305695" y="2470422"/>
                </a:moveTo>
                <a:lnTo>
                  <a:pt x="8212413" y="2470422"/>
                </a:lnTo>
                <a:lnTo>
                  <a:pt x="8235035" y="2465816"/>
                </a:lnTo>
                <a:lnTo>
                  <a:pt x="8253583" y="2453283"/>
                </a:lnTo>
                <a:lnTo>
                  <a:pt x="8266126" y="2434752"/>
                </a:lnTo>
                <a:lnTo>
                  <a:pt x="8270737" y="2412149"/>
                </a:lnTo>
                <a:lnTo>
                  <a:pt x="8270737" y="111975"/>
                </a:lnTo>
                <a:lnTo>
                  <a:pt x="8266126" y="89373"/>
                </a:lnTo>
                <a:lnTo>
                  <a:pt x="8253583" y="70841"/>
                </a:lnTo>
                <a:lnTo>
                  <a:pt x="8235035" y="58308"/>
                </a:lnTo>
                <a:lnTo>
                  <a:pt x="8212413" y="53702"/>
                </a:lnTo>
                <a:lnTo>
                  <a:pt x="8305695" y="53702"/>
                </a:lnTo>
                <a:lnTo>
                  <a:pt x="8315658" y="68449"/>
                </a:lnTo>
                <a:lnTo>
                  <a:pt x="8324485" y="111975"/>
                </a:lnTo>
                <a:lnTo>
                  <a:pt x="8324485" y="2412149"/>
                </a:lnTo>
                <a:lnTo>
                  <a:pt x="8315658" y="2455675"/>
                </a:lnTo>
                <a:lnTo>
                  <a:pt x="8305695" y="2470422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61202" y="5104913"/>
            <a:ext cx="788225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70" dirty="0">
                <a:solidFill>
                  <a:srgbClr val="FFAB00"/>
                </a:solidFill>
                <a:latin typeface="Microsoft Sans Serif"/>
                <a:cs typeface="Microsoft Sans Serif"/>
              </a:rPr>
              <a:t>L</a:t>
            </a:r>
            <a:r>
              <a:rPr sz="3400" spc="-170" dirty="0">
                <a:solidFill>
                  <a:srgbClr val="FFAB00"/>
                </a:solidFill>
                <a:latin typeface="Microsoft Sans Serif"/>
                <a:cs typeface="Microsoft Sans Serif"/>
              </a:rPr>
              <a:t>O</a:t>
            </a:r>
            <a:r>
              <a:rPr sz="3400" spc="-145" dirty="0">
                <a:solidFill>
                  <a:srgbClr val="FFAB00"/>
                </a:solidFill>
                <a:latin typeface="Microsoft Sans Serif"/>
                <a:cs typeface="Microsoft Sans Serif"/>
              </a:rPr>
              <a:t>C</a:t>
            </a:r>
            <a:r>
              <a:rPr sz="3400" spc="-70" dirty="0">
                <a:solidFill>
                  <a:srgbClr val="FFAB00"/>
                </a:solidFill>
                <a:latin typeface="Microsoft Sans Serif"/>
                <a:cs typeface="Microsoft Sans Serif"/>
              </a:rPr>
              <a:t>A</a:t>
            </a:r>
            <a:r>
              <a:rPr sz="3400" spc="70" dirty="0">
                <a:solidFill>
                  <a:srgbClr val="FFAB00"/>
                </a:solidFill>
                <a:latin typeface="Microsoft Sans Serif"/>
                <a:cs typeface="Microsoft Sans Serif"/>
              </a:rPr>
              <a:t>L</a:t>
            </a:r>
            <a:r>
              <a:rPr sz="3400" spc="15" dirty="0">
                <a:solidFill>
                  <a:srgbClr val="FFAB00"/>
                </a:solidFill>
                <a:latin typeface="Microsoft Sans Serif"/>
                <a:cs typeface="Microsoft Sans Serif"/>
              </a:rPr>
              <a:t>I</a:t>
            </a:r>
            <a:r>
              <a:rPr sz="3400" spc="-55" dirty="0">
                <a:solidFill>
                  <a:srgbClr val="FFAB00"/>
                </a:solidFill>
                <a:latin typeface="Microsoft Sans Serif"/>
                <a:cs typeface="Microsoft Sans Serif"/>
              </a:rPr>
              <a:t>Z</a:t>
            </a:r>
            <a:r>
              <a:rPr sz="3400" spc="-70" dirty="0">
                <a:solidFill>
                  <a:srgbClr val="FFAB00"/>
                </a:solidFill>
                <a:latin typeface="Microsoft Sans Serif"/>
                <a:cs typeface="Microsoft Sans Serif"/>
              </a:rPr>
              <a:t>A</a:t>
            </a:r>
            <a:r>
              <a:rPr sz="3400" spc="-145" dirty="0">
                <a:solidFill>
                  <a:srgbClr val="FFAB00"/>
                </a:solidFill>
                <a:latin typeface="Microsoft Sans Serif"/>
                <a:cs typeface="Microsoft Sans Serif"/>
              </a:rPr>
              <a:t>Ç</a:t>
            </a:r>
            <a:r>
              <a:rPr sz="3400" spc="-70" dirty="0">
                <a:solidFill>
                  <a:srgbClr val="FFAB00"/>
                </a:solidFill>
                <a:latin typeface="Microsoft Sans Serif"/>
                <a:cs typeface="Microsoft Sans Serif"/>
              </a:rPr>
              <a:t>Ã</a:t>
            </a:r>
            <a:r>
              <a:rPr sz="3400" spc="-165" dirty="0">
                <a:solidFill>
                  <a:srgbClr val="FFAB00"/>
                </a:solidFill>
                <a:latin typeface="Microsoft Sans Serif"/>
                <a:cs typeface="Microsoft Sans Serif"/>
              </a:rPr>
              <a:t>O</a:t>
            </a:r>
            <a:r>
              <a:rPr sz="3400" spc="-310" dirty="0">
                <a:solidFill>
                  <a:srgbClr val="FFAB00"/>
                </a:solidFill>
                <a:latin typeface="Microsoft Sans Serif"/>
                <a:cs typeface="Microsoft Sans Serif"/>
              </a:rPr>
              <a:t> </a:t>
            </a:r>
            <a:r>
              <a:rPr sz="3400" spc="-100" dirty="0">
                <a:solidFill>
                  <a:srgbClr val="FFAB00"/>
                </a:solidFill>
                <a:latin typeface="Microsoft Sans Serif"/>
                <a:cs typeface="Microsoft Sans Serif"/>
              </a:rPr>
              <a:t>D</a:t>
            </a:r>
            <a:r>
              <a:rPr sz="3400" spc="-170" dirty="0">
                <a:solidFill>
                  <a:srgbClr val="FFAB00"/>
                </a:solidFill>
                <a:latin typeface="Microsoft Sans Serif"/>
                <a:cs typeface="Microsoft Sans Serif"/>
              </a:rPr>
              <a:t>O</a:t>
            </a:r>
            <a:r>
              <a:rPr sz="3400" spc="-300" dirty="0">
                <a:solidFill>
                  <a:srgbClr val="FFAB00"/>
                </a:solidFill>
                <a:latin typeface="Microsoft Sans Serif"/>
                <a:cs typeface="Microsoft Sans Serif"/>
              </a:rPr>
              <a:t>S</a:t>
            </a:r>
            <a:r>
              <a:rPr sz="3400" spc="-310" dirty="0">
                <a:solidFill>
                  <a:srgbClr val="FFAB00"/>
                </a:solidFill>
                <a:latin typeface="Microsoft Sans Serif"/>
                <a:cs typeface="Microsoft Sans Serif"/>
              </a:rPr>
              <a:t> </a:t>
            </a:r>
            <a:r>
              <a:rPr sz="3400" spc="-145" dirty="0">
                <a:solidFill>
                  <a:srgbClr val="FFAB00"/>
                </a:solidFill>
                <a:latin typeface="Microsoft Sans Serif"/>
                <a:cs typeface="Microsoft Sans Serif"/>
              </a:rPr>
              <a:t>C</a:t>
            </a:r>
            <a:r>
              <a:rPr sz="3400" spc="70" dirty="0">
                <a:solidFill>
                  <a:srgbClr val="FFAB00"/>
                </a:solidFill>
                <a:latin typeface="Microsoft Sans Serif"/>
                <a:cs typeface="Microsoft Sans Serif"/>
              </a:rPr>
              <a:t>L</a:t>
            </a:r>
            <a:r>
              <a:rPr sz="3400" spc="15" dirty="0">
                <a:solidFill>
                  <a:srgbClr val="FFAB00"/>
                </a:solidFill>
                <a:latin typeface="Microsoft Sans Serif"/>
                <a:cs typeface="Microsoft Sans Serif"/>
              </a:rPr>
              <a:t>I</a:t>
            </a:r>
            <a:r>
              <a:rPr sz="3400" spc="-270" dirty="0">
                <a:solidFill>
                  <a:srgbClr val="FFAB00"/>
                </a:solidFill>
                <a:latin typeface="Microsoft Sans Serif"/>
                <a:cs typeface="Microsoft Sans Serif"/>
              </a:rPr>
              <a:t>E</a:t>
            </a:r>
            <a:r>
              <a:rPr sz="3400" spc="15" dirty="0">
                <a:solidFill>
                  <a:srgbClr val="FFAB00"/>
                </a:solidFill>
                <a:latin typeface="Microsoft Sans Serif"/>
                <a:cs typeface="Microsoft Sans Serif"/>
              </a:rPr>
              <a:t>N</a:t>
            </a:r>
            <a:r>
              <a:rPr sz="3400" spc="-80" dirty="0">
                <a:solidFill>
                  <a:srgbClr val="FFAB00"/>
                </a:solidFill>
                <a:latin typeface="Microsoft Sans Serif"/>
                <a:cs typeface="Microsoft Sans Serif"/>
              </a:rPr>
              <a:t>T</a:t>
            </a:r>
            <a:r>
              <a:rPr sz="3400" spc="-270" dirty="0">
                <a:solidFill>
                  <a:srgbClr val="FFAB00"/>
                </a:solidFill>
                <a:latin typeface="Microsoft Sans Serif"/>
                <a:cs typeface="Microsoft Sans Serif"/>
              </a:rPr>
              <a:t>E</a:t>
            </a:r>
            <a:r>
              <a:rPr sz="3400" spc="-300" dirty="0">
                <a:solidFill>
                  <a:srgbClr val="FFAB00"/>
                </a:solidFill>
                <a:latin typeface="Microsoft Sans Serif"/>
                <a:cs typeface="Microsoft Sans Serif"/>
              </a:rPr>
              <a:t>S</a:t>
            </a:r>
            <a:r>
              <a:rPr sz="3400" spc="-310" dirty="0">
                <a:solidFill>
                  <a:srgbClr val="FFAB00"/>
                </a:solidFill>
                <a:latin typeface="Microsoft Sans Serif"/>
                <a:cs typeface="Microsoft Sans Serif"/>
              </a:rPr>
              <a:t> </a:t>
            </a:r>
            <a:r>
              <a:rPr sz="3400" spc="-250" dirty="0">
                <a:solidFill>
                  <a:srgbClr val="FFAB00"/>
                </a:solidFill>
                <a:latin typeface="Microsoft Sans Serif"/>
                <a:cs typeface="Microsoft Sans Serif"/>
              </a:rPr>
              <a:t>P</a:t>
            </a:r>
            <a:r>
              <a:rPr sz="3400" spc="-170" dirty="0">
                <a:solidFill>
                  <a:srgbClr val="FFAB00"/>
                </a:solidFill>
                <a:latin typeface="Microsoft Sans Serif"/>
                <a:cs typeface="Microsoft Sans Serif"/>
              </a:rPr>
              <a:t>O</a:t>
            </a:r>
            <a:r>
              <a:rPr sz="3400" spc="-325" dirty="0">
                <a:solidFill>
                  <a:srgbClr val="FFAB00"/>
                </a:solidFill>
                <a:latin typeface="Microsoft Sans Serif"/>
                <a:cs typeface="Microsoft Sans Serif"/>
              </a:rPr>
              <a:t>R</a:t>
            </a:r>
            <a:r>
              <a:rPr sz="3400" spc="-310" dirty="0">
                <a:solidFill>
                  <a:srgbClr val="FFAB00"/>
                </a:solidFill>
                <a:latin typeface="Microsoft Sans Serif"/>
                <a:cs typeface="Microsoft Sans Serif"/>
              </a:rPr>
              <a:t> </a:t>
            </a:r>
            <a:r>
              <a:rPr sz="3400" spc="-250" dirty="0">
                <a:solidFill>
                  <a:srgbClr val="FFAB00"/>
                </a:solidFill>
                <a:latin typeface="Microsoft Sans Serif"/>
                <a:cs typeface="Microsoft Sans Serif"/>
              </a:rPr>
              <a:t>P</a:t>
            </a:r>
            <a:r>
              <a:rPr sz="3400" spc="-70" dirty="0">
                <a:solidFill>
                  <a:srgbClr val="FFAB00"/>
                </a:solidFill>
                <a:latin typeface="Microsoft Sans Serif"/>
                <a:cs typeface="Microsoft Sans Serif"/>
              </a:rPr>
              <a:t>A</a:t>
            </a:r>
            <a:r>
              <a:rPr sz="3400" spc="15" dirty="0">
                <a:solidFill>
                  <a:srgbClr val="FFAB00"/>
                </a:solidFill>
                <a:latin typeface="Microsoft Sans Serif"/>
                <a:cs typeface="Microsoft Sans Serif"/>
              </a:rPr>
              <a:t>Í</a:t>
            </a:r>
            <a:r>
              <a:rPr sz="3400" spc="-300" dirty="0">
                <a:solidFill>
                  <a:srgbClr val="FFAB00"/>
                </a:solidFill>
                <a:latin typeface="Microsoft Sans Serif"/>
                <a:cs typeface="Microsoft Sans Serif"/>
              </a:rPr>
              <a:t>S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8088" y="8650419"/>
            <a:ext cx="340741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00738E"/>
                </a:solidFill>
                <a:latin typeface="Microsoft Sans Serif"/>
                <a:cs typeface="Microsoft Sans Serif"/>
              </a:rPr>
              <a:t>T</a:t>
            </a:r>
            <a:r>
              <a:rPr sz="3000" spc="-170" dirty="0">
                <a:solidFill>
                  <a:srgbClr val="00738E"/>
                </a:solidFill>
                <a:latin typeface="Microsoft Sans Serif"/>
                <a:cs typeface="Microsoft Sans Serif"/>
              </a:rPr>
              <a:t>O</a:t>
            </a:r>
            <a:r>
              <a:rPr sz="3000" spc="-229" dirty="0">
                <a:solidFill>
                  <a:srgbClr val="00738E"/>
                </a:solidFill>
                <a:latin typeface="Microsoft Sans Serif"/>
                <a:cs typeface="Microsoft Sans Serif"/>
              </a:rPr>
              <a:t>P</a:t>
            </a:r>
            <a:r>
              <a:rPr sz="3000" spc="-28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00738E"/>
                </a:solidFill>
                <a:latin typeface="Microsoft Sans Serif"/>
                <a:cs typeface="Microsoft Sans Serif"/>
              </a:rPr>
              <a:t>5</a:t>
            </a:r>
            <a:r>
              <a:rPr sz="3000" spc="-28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000" spc="-105" dirty="0">
                <a:solidFill>
                  <a:srgbClr val="00738E"/>
                </a:solidFill>
                <a:latin typeface="Microsoft Sans Serif"/>
                <a:cs typeface="Microsoft Sans Serif"/>
              </a:rPr>
              <a:t>D</a:t>
            </a:r>
            <a:r>
              <a:rPr sz="3000" spc="-250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000" spc="-280" dirty="0">
                <a:solidFill>
                  <a:srgbClr val="00738E"/>
                </a:solidFill>
                <a:latin typeface="Microsoft Sans Serif"/>
                <a:cs typeface="Microsoft Sans Serif"/>
              </a:rPr>
              <a:t> </a:t>
            </a:r>
            <a:r>
              <a:rPr sz="3000" spc="-145" dirty="0">
                <a:solidFill>
                  <a:srgbClr val="00738E"/>
                </a:solidFill>
                <a:latin typeface="Microsoft Sans Serif"/>
                <a:cs typeface="Microsoft Sans Serif"/>
              </a:rPr>
              <a:t>C</a:t>
            </a:r>
            <a:r>
              <a:rPr sz="3000" spc="45" dirty="0">
                <a:solidFill>
                  <a:srgbClr val="00738E"/>
                </a:solidFill>
                <a:latin typeface="Microsoft Sans Serif"/>
                <a:cs typeface="Microsoft Sans Serif"/>
              </a:rPr>
              <a:t>L</a:t>
            </a:r>
            <a:r>
              <a:rPr sz="3000" spc="10" dirty="0">
                <a:solidFill>
                  <a:srgbClr val="00738E"/>
                </a:solidFill>
                <a:latin typeface="Microsoft Sans Serif"/>
                <a:cs typeface="Microsoft Sans Serif"/>
              </a:rPr>
              <a:t>I</a:t>
            </a:r>
            <a:r>
              <a:rPr sz="3000" spc="-254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000" spc="-5" dirty="0">
                <a:solidFill>
                  <a:srgbClr val="00738E"/>
                </a:solidFill>
                <a:latin typeface="Microsoft Sans Serif"/>
                <a:cs typeface="Microsoft Sans Serif"/>
              </a:rPr>
              <a:t>N</a:t>
            </a:r>
            <a:r>
              <a:rPr sz="3000" spc="-85" dirty="0">
                <a:solidFill>
                  <a:srgbClr val="00738E"/>
                </a:solidFill>
                <a:latin typeface="Microsoft Sans Serif"/>
                <a:cs typeface="Microsoft Sans Serif"/>
              </a:rPr>
              <a:t>T</a:t>
            </a:r>
            <a:r>
              <a:rPr sz="3000" spc="-254" dirty="0">
                <a:solidFill>
                  <a:srgbClr val="00738E"/>
                </a:solidFill>
                <a:latin typeface="Microsoft Sans Serif"/>
                <a:cs typeface="Microsoft Sans Serif"/>
              </a:rPr>
              <a:t>E</a:t>
            </a:r>
            <a:r>
              <a:rPr sz="3000" spc="-280" dirty="0">
                <a:solidFill>
                  <a:srgbClr val="00738E"/>
                </a:solidFill>
                <a:latin typeface="Microsoft Sans Serif"/>
                <a:cs typeface="Microsoft Sans Serif"/>
              </a:rPr>
              <a:t>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71685" y="7069364"/>
            <a:ext cx="2876550" cy="733425"/>
          </a:xfrm>
          <a:custGeom>
            <a:avLst/>
            <a:gdLst/>
            <a:ahLst/>
            <a:cxnLst/>
            <a:rect l="l" t="t" r="r" b="b"/>
            <a:pathLst>
              <a:path w="2876550" h="733425">
                <a:moveTo>
                  <a:pt x="2854772" y="733424"/>
                </a:moveTo>
                <a:lnTo>
                  <a:pt x="21599" y="733424"/>
                </a:lnTo>
                <a:lnTo>
                  <a:pt x="13203" y="731734"/>
                </a:lnTo>
                <a:lnTo>
                  <a:pt x="6336" y="727128"/>
                </a:lnTo>
                <a:lnTo>
                  <a:pt x="1701" y="720305"/>
                </a:lnTo>
                <a:lnTo>
                  <a:pt x="0" y="711962"/>
                </a:lnTo>
                <a:lnTo>
                  <a:pt x="0" y="21462"/>
                </a:lnTo>
                <a:lnTo>
                  <a:pt x="1701" y="13119"/>
                </a:lnTo>
                <a:lnTo>
                  <a:pt x="6336" y="6296"/>
                </a:lnTo>
                <a:lnTo>
                  <a:pt x="13203" y="1690"/>
                </a:lnTo>
                <a:lnTo>
                  <a:pt x="21599" y="0"/>
                </a:lnTo>
                <a:lnTo>
                  <a:pt x="2854772" y="0"/>
                </a:lnTo>
                <a:lnTo>
                  <a:pt x="2863168" y="1690"/>
                </a:lnTo>
                <a:lnTo>
                  <a:pt x="2870035" y="6296"/>
                </a:lnTo>
                <a:lnTo>
                  <a:pt x="2872750" y="10293"/>
                </a:lnTo>
                <a:lnTo>
                  <a:pt x="15428" y="10293"/>
                </a:lnTo>
                <a:lnTo>
                  <a:pt x="10358" y="15330"/>
                </a:lnTo>
                <a:lnTo>
                  <a:pt x="10358" y="718094"/>
                </a:lnTo>
                <a:lnTo>
                  <a:pt x="15428" y="723131"/>
                </a:lnTo>
                <a:lnTo>
                  <a:pt x="2872750" y="723131"/>
                </a:lnTo>
                <a:lnTo>
                  <a:pt x="2870035" y="727128"/>
                </a:lnTo>
                <a:lnTo>
                  <a:pt x="2863168" y="731734"/>
                </a:lnTo>
                <a:lnTo>
                  <a:pt x="2854772" y="733424"/>
                </a:lnTo>
                <a:close/>
              </a:path>
              <a:path w="2876550" h="733425">
                <a:moveTo>
                  <a:pt x="2872750" y="723131"/>
                </a:moveTo>
                <a:lnTo>
                  <a:pt x="2860943" y="723131"/>
                </a:lnTo>
                <a:lnTo>
                  <a:pt x="2866012" y="718094"/>
                </a:lnTo>
                <a:lnTo>
                  <a:pt x="2866012" y="15330"/>
                </a:lnTo>
                <a:lnTo>
                  <a:pt x="2860943" y="10293"/>
                </a:lnTo>
                <a:lnTo>
                  <a:pt x="2872750" y="10293"/>
                </a:lnTo>
                <a:lnTo>
                  <a:pt x="2874670" y="13119"/>
                </a:lnTo>
                <a:lnTo>
                  <a:pt x="2876371" y="21462"/>
                </a:lnTo>
                <a:lnTo>
                  <a:pt x="2876371" y="711962"/>
                </a:lnTo>
                <a:lnTo>
                  <a:pt x="2874670" y="720305"/>
                </a:lnTo>
                <a:lnTo>
                  <a:pt x="2872750" y="723131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59609" y="7069364"/>
            <a:ext cx="2876550" cy="733425"/>
          </a:xfrm>
          <a:custGeom>
            <a:avLst/>
            <a:gdLst/>
            <a:ahLst/>
            <a:cxnLst/>
            <a:rect l="l" t="t" r="r" b="b"/>
            <a:pathLst>
              <a:path w="2876550" h="733425">
                <a:moveTo>
                  <a:pt x="2854772" y="733424"/>
                </a:moveTo>
                <a:lnTo>
                  <a:pt x="21599" y="733424"/>
                </a:lnTo>
                <a:lnTo>
                  <a:pt x="13203" y="731734"/>
                </a:lnTo>
                <a:lnTo>
                  <a:pt x="6336" y="727128"/>
                </a:lnTo>
                <a:lnTo>
                  <a:pt x="1701" y="720305"/>
                </a:lnTo>
                <a:lnTo>
                  <a:pt x="0" y="711962"/>
                </a:lnTo>
                <a:lnTo>
                  <a:pt x="0" y="21462"/>
                </a:lnTo>
                <a:lnTo>
                  <a:pt x="1701" y="13119"/>
                </a:lnTo>
                <a:lnTo>
                  <a:pt x="6336" y="6296"/>
                </a:lnTo>
                <a:lnTo>
                  <a:pt x="13203" y="1690"/>
                </a:lnTo>
                <a:lnTo>
                  <a:pt x="21599" y="0"/>
                </a:lnTo>
                <a:lnTo>
                  <a:pt x="2854772" y="0"/>
                </a:lnTo>
                <a:lnTo>
                  <a:pt x="2863168" y="1690"/>
                </a:lnTo>
                <a:lnTo>
                  <a:pt x="2870035" y="6296"/>
                </a:lnTo>
                <a:lnTo>
                  <a:pt x="2872750" y="10293"/>
                </a:lnTo>
                <a:lnTo>
                  <a:pt x="15428" y="10293"/>
                </a:lnTo>
                <a:lnTo>
                  <a:pt x="10358" y="15330"/>
                </a:lnTo>
                <a:lnTo>
                  <a:pt x="10358" y="718094"/>
                </a:lnTo>
                <a:lnTo>
                  <a:pt x="15428" y="723131"/>
                </a:lnTo>
                <a:lnTo>
                  <a:pt x="2872750" y="723131"/>
                </a:lnTo>
                <a:lnTo>
                  <a:pt x="2870035" y="727128"/>
                </a:lnTo>
                <a:lnTo>
                  <a:pt x="2863168" y="731734"/>
                </a:lnTo>
                <a:lnTo>
                  <a:pt x="2854772" y="733424"/>
                </a:lnTo>
                <a:close/>
              </a:path>
              <a:path w="2876550" h="733425">
                <a:moveTo>
                  <a:pt x="2872750" y="723131"/>
                </a:moveTo>
                <a:lnTo>
                  <a:pt x="2860943" y="723131"/>
                </a:lnTo>
                <a:lnTo>
                  <a:pt x="2866012" y="718094"/>
                </a:lnTo>
                <a:lnTo>
                  <a:pt x="2866012" y="15330"/>
                </a:lnTo>
                <a:lnTo>
                  <a:pt x="2860943" y="10293"/>
                </a:lnTo>
                <a:lnTo>
                  <a:pt x="2872750" y="10293"/>
                </a:lnTo>
                <a:lnTo>
                  <a:pt x="2874670" y="13119"/>
                </a:lnTo>
                <a:lnTo>
                  <a:pt x="2876371" y="21462"/>
                </a:lnTo>
                <a:lnTo>
                  <a:pt x="2876371" y="711962"/>
                </a:lnTo>
                <a:lnTo>
                  <a:pt x="2874670" y="720305"/>
                </a:lnTo>
                <a:lnTo>
                  <a:pt x="2872750" y="723131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02342" y="7160180"/>
            <a:ext cx="10115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201</a:t>
            </a:r>
            <a:r>
              <a:rPr sz="3400" spc="1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90264" y="7160180"/>
            <a:ext cx="10115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201</a:t>
            </a:r>
            <a:r>
              <a:rPr sz="3400" spc="15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37507" y="6797440"/>
            <a:ext cx="6381750" cy="1276350"/>
          </a:xfrm>
          <a:custGeom>
            <a:avLst/>
            <a:gdLst/>
            <a:ahLst/>
            <a:cxnLst/>
            <a:rect l="l" t="t" r="r" b="b"/>
            <a:pathLst>
              <a:path w="6381750" h="1276350">
                <a:moveTo>
                  <a:pt x="6281787" y="1276349"/>
                </a:moveTo>
                <a:lnTo>
                  <a:pt x="99594" y="1276349"/>
                </a:lnTo>
                <a:lnTo>
                  <a:pt x="60880" y="1268533"/>
                </a:lnTo>
                <a:lnTo>
                  <a:pt x="29217" y="1247236"/>
                </a:lnTo>
                <a:lnTo>
                  <a:pt x="7844" y="1215685"/>
                </a:lnTo>
                <a:lnTo>
                  <a:pt x="0" y="1177109"/>
                </a:lnTo>
                <a:lnTo>
                  <a:pt x="0" y="99240"/>
                </a:lnTo>
                <a:lnTo>
                  <a:pt x="7844" y="60664"/>
                </a:lnTo>
                <a:lnTo>
                  <a:pt x="29217" y="29113"/>
                </a:lnTo>
                <a:lnTo>
                  <a:pt x="60880" y="7816"/>
                </a:lnTo>
                <a:lnTo>
                  <a:pt x="99594" y="0"/>
                </a:lnTo>
                <a:lnTo>
                  <a:pt x="6281787" y="0"/>
                </a:lnTo>
                <a:lnTo>
                  <a:pt x="6320501" y="7816"/>
                </a:lnTo>
                <a:lnTo>
                  <a:pt x="6352164" y="29113"/>
                </a:lnTo>
                <a:lnTo>
                  <a:pt x="6364684" y="47594"/>
                </a:lnTo>
                <a:lnTo>
                  <a:pt x="99594" y="47594"/>
                </a:lnTo>
                <a:lnTo>
                  <a:pt x="79491" y="51676"/>
                </a:lnTo>
                <a:lnTo>
                  <a:pt x="63008" y="62784"/>
                </a:lnTo>
                <a:lnTo>
                  <a:pt x="51861" y="79208"/>
                </a:lnTo>
                <a:lnTo>
                  <a:pt x="47764" y="99240"/>
                </a:lnTo>
                <a:lnTo>
                  <a:pt x="47764" y="1177109"/>
                </a:lnTo>
                <a:lnTo>
                  <a:pt x="51861" y="1197141"/>
                </a:lnTo>
                <a:lnTo>
                  <a:pt x="63008" y="1213565"/>
                </a:lnTo>
                <a:lnTo>
                  <a:pt x="79491" y="1224672"/>
                </a:lnTo>
                <a:lnTo>
                  <a:pt x="99594" y="1228755"/>
                </a:lnTo>
                <a:lnTo>
                  <a:pt x="6364684" y="1228755"/>
                </a:lnTo>
                <a:lnTo>
                  <a:pt x="6352164" y="1247236"/>
                </a:lnTo>
                <a:lnTo>
                  <a:pt x="6320501" y="1268533"/>
                </a:lnTo>
                <a:lnTo>
                  <a:pt x="6281787" y="1276349"/>
                </a:lnTo>
                <a:close/>
              </a:path>
              <a:path w="6381750" h="1276350">
                <a:moveTo>
                  <a:pt x="6364684" y="1228755"/>
                </a:moveTo>
                <a:lnTo>
                  <a:pt x="6281787" y="1228755"/>
                </a:lnTo>
                <a:lnTo>
                  <a:pt x="6301891" y="1224672"/>
                </a:lnTo>
                <a:lnTo>
                  <a:pt x="6318373" y="1213565"/>
                </a:lnTo>
                <a:lnTo>
                  <a:pt x="6329520" y="1197141"/>
                </a:lnTo>
                <a:lnTo>
                  <a:pt x="6333617" y="1177109"/>
                </a:lnTo>
                <a:lnTo>
                  <a:pt x="6333617" y="99240"/>
                </a:lnTo>
                <a:lnTo>
                  <a:pt x="6329520" y="79208"/>
                </a:lnTo>
                <a:lnTo>
                  <a:pt x="6318373" y="62784"/>
                </a:lnTo>
                <a:lnTo>
                  <a:pt x="6301891" y="51676"/>
                </a:lnTo>
                <a:lnTo>
                  <a:pt x="6281787" y="47594"/>
                </a:lnTo>
                <a:lnTo>
                  <a:pt x="6364684" y="47594"/>
                </a:lnTo>
                <a:lnTo>
                  <a:pt x="6373537" y="60664"/>
                </a:lnTo>
                <a:lnTo>
                  <a:pt x="6381382" y="99240"/>
                </a:lnTo>
                <a:lnTo>
                  <a:pt x="6381382" y="1177109"/>
                </a:lnTo>
                <a:lnTo>
                  <a:pt x="6373537" y="1215685"/>
                </a:lnTo>
                <a:lnTo>
                  <a:pt x="6364684" y="1228755"/>
                </a:lnTo>
                <a:close/>
              </a:path>
            </a:pathLst>
          </a:custGeom>
          <a:solidFill>
            <a:srgbClr val="00738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3997" y="275792"/>
            <a:ext cx="1514474" cy="752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5802216" cy="10286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19251" y="1915975"/>
            <a:ext cx="6973570" cy="14827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750" b="1" spc="-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220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750" dirty="0">
              <a:latin typeface="Verdana"/>
              <a:cs typeface="Verdana"/>
            </a:endParaRPr>
          </a:p>
          <a:p>
            <a:pPr marL="12700" marR="5080">
              <a:lnSpc>
                <a:spcPct val="115900"/>
              </a:lnSpc>
            </a:pP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6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8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É</a:t>
            </a:r>
            <a:r>
              <a:rPr sz="2750" b="1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380" dirty="0">
                <a:solidFill>
                  <a:srgbClr val="FFFFFF"/>
                </a:solidFill>
                <a:latin typeface="Verdana"/>
                <a:cs typeface="Verdana"/>
              </a:rPr>
              <a:t>–  </a:t>
            </a:r>
            <a:r>
              <a:rPr sz="275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4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50" b="1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b="1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b="1" spc="-6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b="1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9251" y="8743921"/>
            <a:ext cx="4113529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434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b="1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b="1" spc="-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b="1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b="1" spc="-14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50" b="1" spc="-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9251" y="4740111"/>
            <a:ext cx="7852409" cy="22631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8810"/>
              </a:lnSpc>
              <a:spcBef>
                <a:spcPts val="195"/>
              </a:spcBef>
            </a:pPr>
            <a:r>
              <a:rPr sz="7350" b="1" spc="250" dirty="0">
                <a:solidFill>
                  <a:srgbClr val="E1A10A"/>
                </a:solidFill>
                <a:latin typeface="Tahoma"/>
                <a:cs typeface="Tahoma"/>
              </a:rPr>
              <a:t>Golden</a:t>
            </a:r>
            <a:r>
              <a:rPr sz="7350" b="1" spc="-114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7350" b="1" spc="175" dirty="0">
                <a:solidFill>
                  <a:srgbClr val="FFFFFF"/>
                </a:solidFill>
                <a:latin typeface="Tahoma"/>
                <a:cs typeface="Tahoma"/>
              </a:rPr>
              <a:t>Hotels</a:t>
            </a:r>
            <a:r>
              <a:rPr sz="735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350" b="1" spc="-400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7350" b="1" spc="-2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350" b="1" spc="130" dirty="0">
                <a:solidFill>
                  <a:srgbClr val="FFFFFF"/>
                </a:solidFill>
                <a:latin typeface="Tahoma"/>
                <a:cs typeface="Tahoma"/>
              </a:rPr>
              <a:t>Resorts</a:t>
            </a:r>
            <a:endParaRPr sz="7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5719" y="313858"/>
            <a:ext cx="3827145" cy="6159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700" spc="50" dirty="0">
                <a:solidFill>
                  <a:srgbClr val="FEFEFE"/>
                </a:solidFill>
                <a:latin typeface="Lucida Sans Unicode"/>
                <a:cs typeface="Lucida Sans Unicode"/>
              </a:rPr>
              <a:t>U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n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v</a:t>
            </a:r>
            <a:r>
              <a:rPr sz="1700" dirty="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sz="1700" spc="-10" dirty="0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sz="1700" spc="-65" dirty="0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dirty="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spc="5" dirty="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35" dirty="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65" dirty="0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sz="1700" spc="-70" dirty="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sz="1700" spc="-20" dirty="0">
                <a:solidFill>
                  <a:srgbClr val="FEFEFE"/>
                </a:solidFill>
                <a:latin typeface="Lucida Sans Unicode"/>
                <a:cs typeface="Lucida Sans Unicode"/>
              </a:rPr>
              <a:t>nho</a:t>
            </a:r>
            <a:endParaRPr sz="1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700" spc="-15" dirty="0">
                <a:solidFill>
                  <a:srgbClr val="FEFEFE"/>
                </a:solidFill>
                <a:latin typeface="Lucida Sans Unicode"/>
                <a:cs typeface="Lucida Sans Unicode"/>
              </a:rPr>
              <a:t>Mestrado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5" dirty="0">
                <a:solidFill>
                  <a:srgbClr val="FEFEFE"/>
                </a:solidFill>
                <a:latin typeface="Lucida Sans Unicode"/>
                <a:cs typeface="Lucida Sans Unicode"/>
              </a:rPr>
              <a:t>em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25" dirty="0">
                <a:solidFill>
                  <a:srgbClr val="FEFEFE"/>
                </a:solidFill>
                <a:latin typeface="Lucida Sans Unicode"/>
                <a:cs typeface="Lucida Sans Unicode"/>
              </a:rPr>
              <a:t>Engenharia</a:t>
            </a:r>
            <a:r>
              <a:rPr sz="1700" spc="-105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15" dirty="0">
                <a:solidFill>
                  <a:srgbClr val="FEFEFE"/>
                </a:solidFill>
                <a:latin typeface="Lucida Sans Unicode"/>
                <a:cs typeface="Lucida Sans Unicode"/>
              </a:rPr>
              <a:t>de</a:t>
            </a:r>
            <a:r>
              <a:rPr sz="1700" spc="-100" dirty="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sz="1700" spc="-30" dirty="0">
                <a:solidFill>
                  <a:srgbClr val="FEFEFE"/>
                </a:solidFill>
                <a:latin typeface="Lucida Sans Unicode"/>
                <a:cs typeface="Lucida Sans Unicode"/>
              </a:rPr>
              <a:t>Sistemas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4479" y="8461378"/>
            <a:ext cx="422973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8360" marR="5080" indent="-836294" algn="r">
              <a:lnSpc>
                <a:spcPct val="114599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Patrícia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Martins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PG45518  </a:t>
            </a:r>
            <a:r>
              <a:rPr sz="2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Bruna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Peixoto</a:t>
            </a:r>
            <a:r>
              <a:rPr sz="24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PG45519  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Joana</a:t>
            </a: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Mota</a:t>
            </a: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PG45528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16150" cy="10287000"/>
          </a:xfrm>
          <a:custGeom>
            <a:avLst/>
            <a:gdLst/>
            <a:ahLst/>
            <a:cxnLst/>
            <a:rect l="l" t="t" r="r" b="b"/>
            <a:pathLst>
              <a:path w="2216150" h="10287000">
                <a:moveTo>
                  <a:pt x="221583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2215834" y="0"/>
                </a:lnTo>
                <a:lnTo>
                  <a:pt x="2215834" y="10286999"/>
                </a:lnTo>
                <a:close/>
              </a:path>
            </a:pathLst>
          </a:custGeom>
          <a:solidFill>
            <a:srgbClr val="E1A10A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985" y="906714"/>
            <a:ext cx="803275" cy="245935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306705" marR="5080" indent="-294640">
              <a:lnSpc>
                <a:spcPts val="3080"/>
              </a:lnSpc>
              <a:spcBef>
                <a:spcPts val="45"/>
              </a:spcBef>
            </a:pPr>
            <a:r>
              <a:rPr sz="2600" b="1" spc="45" dirty="0">
                <a:latin typeface="Roboto"/>
                <a:cs typeface="Roboto"/>
              </a:rPr>
              <a:t>REQUISITOS</a:t>
            </a:r>
            <a:r>
              <a:rPr sz="2600" b="1" spc="15" dirty="0">
                <a:latin typeface="Roboto"/>
                <a:cs typeface="Roboto"/>
              </a:rPr>
              <a:t> DE </a:t>
            </a:r>
            <a:r>
              <a:rPr sz="2600" b="1" spc="-635" dirty="0">
                <a:latin typeface="Roboto"/>
                <a:cs typeface="Roboto"/>
              </a:rPr>
              <a:t> </a:t>
            </a:r>
            <a:r>
              <a:rPr sz="2600" b="1" spc="60" dirty="0">
                <a:latin typeface="Roboto"/>
                <a:cs typeface="Roboto"/>
              </a:rPr>
              <a:t>DESCRIÇÃO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2189" y="88893"/>
            <a:ext cx="14770735" cy="922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71550" algn="l"/>
                <a:tab pos="1365885" algn="l"/>
                <a:tab pos="2205355" algn="l"/>
                <a:tab pos="2564130" algn="l"/>
                <a:tab pos="3756660" algn="l"/>
                <a:tab pos="4289425" algn="l"/>
                <a:tab pos="5166360" algn="l"/>
                <a:tab pos="6393815" algn="l"/>
                <a:tab pos="7710170" algn="l"/>
                <a:tab pos="8335645" algn="l"/>
                <a:tab pos="10427335" algn="l"/>
                <a:tab pos="10781665" algn="l"/>
                <a:tab pos="12453620" algn="l"/>
                <a:tab pos="12976225" algn="l"/>
              </a:tabLst>
            </a:pPr>
            <a:r>
              <a:rPr sz="2500" b="1" spc="-5" dirty="0">
                <a:latin typeface="Roboto"/>
                <a:cs typeface="Roboto"/>
              </a:rPr>
              <a:t>R</a:t>
            </a:r>
            <a:r>
              <a:rPr sz="2500" b="1" spc="-35" dirty="0">
                <a:latin typeface="Roboto"/>
                <a:cs typeface="Roboto"/>
              </a:rPr>
              <a:t>D</a:t>
            </a:r>
            <a:r>
              <a:rPr sz="2500" b="1" spc="-5" dirty="0">
                <a:latin typeface="Roboto"/>
                <a:cs typeface="Roboto"/>
              </a:rPr>
              <a:t>0</a:t>
            </a:r>
            <a:r>
              <a:rPr sz="2500" b="1" dirty="0">
                <a:latin typeface="Roboto"/>
                <a:cs typeface="Roboto"/>
              </a:rPr>
              <a:t>1	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0" dirty="0">
                <a:latin typeface="Roboto"/>
                <a:cs typeface="Roboto"/>
              </a:rPr>
              <a:t>Pa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0" dirty="0">
                <a:latin typeface="Roboto"/>
                <a:cs typeface="Roboto"/>
              </a:rPr>
              <a:t>a</a:t>
            </a:r>
            <a:r>
              <a:rPr sz="2500" spc="-50" dirty="0">
                <a:latin typeface="Roboto"/>
                <a:cs typeface="Roboto"/>
              </a:rPr>
              <a:t>n</a:t>
            </a:r>
            <a:r>
              <a:rPr sz="2500" spc="-20" dirty="0">
                <a:latin typeface="Roboto"/>
                <a:cs typeface="Roboto"/>
              </a:rPr>
              <a:t>á</a:t>
            </a:r>
            <a:r>
              <a:rPr sz="2500" spc="-25" dirty="0">
                <a:latin typeface="Roboto"/>
                <a:cs typeface="Roboto"/>
              </a:rPr>
              <a:t>lis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0" dirty="0">
                <a:latin typeface="Roboto"/>
                <a:cs typeface="Roboto"/>
              </a:rPr>
              <a:t>d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5" dirty="0">
                <a:latin typeface="Roboto"/>
                <a:cs typeface="Roboto"/>
              </a:rPr>
              <a:t>c</a:t>
            </a:r>
            <a:r>
              <a:rPr sz="2500" spc="-20" dirty="0">
                <a:latin typeface="Roboto"/>
                <a:cs typeface="Roboto"/>
              </a:rPr>
              <a:t>ad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25" dirty="0">
                <a:latin typeface="Roboto"/>
                <a:cs typeface="Roboto"/>
              </a:rPr>
              <a:t>s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-55" dirty="0">
                <a:latin typeface="Roboto"/>
                <a:cs typeface="Roboto"/>
              </a:rPr>
              <a:t>v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0" dirty="0">
                <a:latin typeface="Roboto"/>
                <a:cs typeface="Roboto"/>
              </a:rPr>
              <a:t>d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55" dirty="0">
                <a:latin typeface="Roboto"/>
                <a:cs typeface="Roboto"/>
              </a:rPr>
              <a:t>v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-20" dirty="0">
                <a:latin typeface="Roboto"/>
                <a:cs typeface="Roboto"/>
              </a:rPr>
              <a:t>ã</a:t>
            </a:r>
            <a:r>
              <a:rPr sz="2500" dirty="0">
                <a:latin typeface="Roboto"/>
                <a:cs typeface="Roboto"/>
              </a:rPr>
              <a:t>o	</a:t>
            </a:r>
            <a:r>
              <a:rPr sz="2500" spc="-25" dirty="0">
                <a:latin typeface="Roboto"/>
                <a:cs typeface="Roboto"/>
              </a:rPr>
              <a:t>s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5" dirty="0">
                <a:latin typeface="Roboto"/>
                <a:cs typeface="Roboto"/>
              </a:rPr>
              <a:t>co</a:t>
            </a:r>
            <a:r>
              <a:rPr sz="2500" spc="-50" dirty="0">
                <a:latin typeface="Roboto"/>
                <a:cs typeface="Roboto"/>
              </a:rPr>
              <a:t>n</a:t>
            </a:r>
            <a:r>
              <a:rPr sz="2500" spc="-25" dirty="0">
                <a:latin typeface="Roboto"/>
                <a:cs typeface="Roboto"/>
              </a:rPr>
              <a:t>si</a:t>
            </a:r>
            <a:r>
              <a:rPr sz="2500" spc="-20" dirty="0">
                <a:latin typeface="Roboto"/>
                <a:cs typeface="Roboto"/>
              </a:rPr>
              <a:t>d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-20" dirty="0">
                <a:latin typeface="Roboto"/>
                <a:cs typeface="Roboto"/>
              </a:rPr>
              <a:t>adas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25" dirty="0">
                <a:latin typeface="Roboto"/>
                <a:cs typeface="Roboto"/>
              </a:rPr>
              <a:t>gis</a:t>
            </a:r>
            <a:r>
              <a:rPr sz="2500" spc="-30" dirty="0">
                <a:latin typeface="Roboto"/>
                <a:cs typeface="Roboto"/>
              </a:rPr>
              <a:t>t</a:t>
            </a:r>
            <a:r>
              <a:rPr sz="2500" spc="-20" dirty="0">
                <a:latin typeface="Roboto"/>
                <a:cs typeface="Roboto"/>
              </a:rPr>
              <a:t>adas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0" dirty="0">
                <a:latin typeface="Roboto"/>
                <a:cs typeface="Roboto"/>
              </a:rPr>
              <a:t>as</a:t>
            </a:r>
            <a:r>
              <a:rPr sz="2500" dirty="0">
                <a:latin typeface="Roboto"/>
                <a:cs typeface="Roboto"/>
              </a:rPr>
              <a:t>	</a:t>
            </a:r>
            <a:r>
              <a:rPr sz="2500" spc="-25" dirty="0">
                <a:latin typeface="Roboto"/>
                <a:cs typeface="Roboto"/>
              </a:rPr>
              <a:t>i</a:t>
            </a:r>
            <a:r>
              <a:rPr sz="2500" spc="-50" dirty="0">
                <a:latin typeface="Roboto"/>
                <a:cs typeface="Roboto"/>
              </a:rPr>
              <a:t>n</a:t>
            </a:r>
            <a:r>
              <a:rPr sz="2500" spc="40" dirty="0">
                <a:latin typeface="Roboto"/>
                <a:cs typeface="Roboto"/>
              </a:rPr>
              <a:t>f</a:t>
            </a:r>
            <a:r>
              <a:rPr sz="2500" spc="-5" dirty="0">
                <a:latin typeface="Roboto"/>
                <a:cs typeface="Roboto"/>
              </a:rPr>
              <a:t>o</a:t>
            </a:r>
            <a:r>
              <a:rPr sz="2500" spc="-30" dirty="0">
                <a:latin typeface="Roboto"/>
                <a:cs typeface="Roboto"/>
              </a:rPr>
              <a:t>r</a:t>
            </a:r>
            <a:r>
              <a:rPr sz="2500" dirty="0">
                <a:latin typeface="Roboto"/>
                <a:cs typeface="Roboto"/>
              </a:rPr>
              <a:t>m</a:t>
            </a:r>
            <a:r>
              <a:rPr sz="2500" spc="-20" dirty="0">
                <a:latin typeface="Roboto"/>
                <a:cs typeface="Roboto"/>
              </a:rPr>
              <a:t>a</a:t>
            </a:r>
            <a:r>
              <a:rPr sz="2500" spc="-5" dirty="0">
                <a:latin typeface="Roboto"/>
                <a:cs typeface="Roboto"/>
              </a:rPr>
              <a:t>çõ</a:t>
            </a:r>
            <a:r>
              <a:rPr sz="2500" spc="10" dirty="0">
                <a:latin typeface="Roboto"/>
                <a:cs typeface="Roboto"/>
              </a:rPr>
              <a:t>e</a:t>
            </a:r>
            <a:r>
              <a:rPr sz="2500" spc="-15" dirty="0">
                <a:latin typeface="Roboto"/>
                <a:cs typeface="Roboto"/>
              </a:rPr>
              <a:t>s  </a:t>
            </a:r>
            <a:r>
              <a:rPr sz="2500" spc="-20" dirty="0">
                <a:latin typeface="Roboto"/>
                <a:cs typeface="Roboto"/>
              </a:rPr>
              <a:t>provenientes</a:t>
            </a:r>
            <a:r>
              <a:rPr sz="2500" spc="-10" dirty="0">
                <a:latin typeface="Roboto"/>
                <a:cs typeface="Roboto"/>
              </a:rPr>
              <a:t> do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cliente,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do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as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datas</a:t>
            </a:r>
            <a:r>
              <a:rPr sz="2500" spc="-5" dirty="0">
                <a:latin typeface="Roboto"/>
                <a:cs typeface="Roboto"/>
              </a:rPr>
              <a:t> de </a:t>
            </a:r>
            <a:r>
              <a:rPr sz="2500" spc="-65" dirty="0">
                <a:latin typeface="Roboto"/>
                <a:cs typeface="Roboto"/>
              </a:rPr>
              <a:t>check-in.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500" b="1" spc="-15" dirty="0">
                <a:latin typeface="Roboto"/>
                <a:cs typeface="Roboto"/>
              </a:rPr>
              <a:t>RD02</a:t>
            </a:r>
            <a:r>
              <a:rPr sz="2500" b="1" spc="-10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0" dirty="0">
                <a:latin typeface="Roboto"/>
                <a:cs typeface="Roboto"/>
              </a:rPr>
              <a:t>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data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deve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especificar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semana,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5" dirty="0">
                <a:latin typeface="Roboto"/>
                <a:cs typeface="Roboto"/>
              </a:rPr>
              <a:t> mês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ano.</a:t>
            </a:r>
            <a:endParaRPr sz="2500">
              <a:latin typeface="Roboto"/>
              <a:cs typeface="Roboto"/>
            </a:endParaRPr>
          </a:p>
          <a:p>
            <a:pPr marL="12700" marR="1092835">
              <a:lnSpc>
                <a:spcPct val="114999"/>
              </a:lnSpc>
              <a:spcBef>
                <a:spcPts val="805"/>
              </a:spcBef>
            </a:pPr>
            <a:r>
              <a:rPr sz="2500" b="1" spc="-15" dirty="0">
                <a:latin typeface="Roboto"/>
                <a:cs typeface="Roboto"/>
              </a:rPr>
              <a:t>RD03 </a:t>
            </a:r>
            <a:r>
              <a:rPr sz="2500" b="1" spc="-150" dirty="0">
                <a:latin typeface="Roboto"/>
                <a:cs typeface="Roboto"/>
              </a:rPr>
              <a:t>–</a:t>
            </a:r>
            <a:r>
              <a:rPr sz="2500" b="1" spc="-14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Todas </a:t>
            </a:r>
            <a:r>
              <a:rPr sz="2500" spc="-20" dirty="0">
                <a:latin typeface="Roboto"/>
                <a:cs typeface="Roboto"/>
              </a:rPr>
              <a:t>as reservas </a:t>
            </a:r>
            <a:r>
              <a:rPr sz="2500" spc="-10" dirty="0">
                <a:latin typeface="Roboto"/>
                <a:cs typeface="Roboto"/>
              </a:rPr>
              <a:t>devem </a:t>
            </a:r>
            <a:r>
              <a:rPr sz="2500" spc="-20" dirty="0">
                <a:latin typeface="Roboto"/>
                <a:cs typeface="Roboto"/>
              </a:rPr>
              <a:t>estar registadas </a:t>
            </a:r>
            <a:r>
              <a:rPr sz="2500" spc="15" dirty="0">
                <a:latin typeface="Roboto"/>
                <a:cs typeface="Roboto"/>
              </a:rPr>
              <a:t>e </a:t>
            </a:r>
            <a:r>
              <a:rPr sz="2500" spc="-15" dirty="0">
                <a:latin typeface="Roboto"/>
                <a:cs typeface="Roboto"/>
              </a:rPr>
              <a:t>identificadas </a:t>
            </a:r>
            <a:r>
              <a:rPr sz="2500" spc="-20" dirty="0">
                <a:latin typeface="Roboto"/>
                <a:cs typeface="Roboto"/>
              </a:rPr>
              <a:t>inequivocamente, </a:t>
            </a:r>
            <a:r>
              <a:rPr sz="2500" spc="-5" dirty="0">
                <a:latin typeface="Roboto"/>
                <a:cs typeface="Roboto"/>
              </a:rPr>
              <a:t>bem </a:t>
            </a:r>
            <a:r>
              <a:rPr sz="2500" dirty="0">
                <a:latin typeface="Roboto"/>
                <a:cs typeface="Roboto"/>
              </a:rPr>
              <a:t>como o </a:t>
            </a:r>
            <a:r>
              <a:rPr sz="2500" spc="-61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spc="-5" dirty="0">
                <a:latin typeface="Roboto"/>
                <a:cs typeface="Roboto"/>
              </a:rPr>
              <a:t> de </a:t>
            </a:r>
            <a:r>
              <a:rPr sz="2500" spc="-20" dirty="0">
                <a:latin typeface="Roboto"/>
                <a:cs typeface="Roboto"/>
              </a:rPr>
              <a:t>noites,</a:t>
            </a:r>
            <a:r>
              <a:rPr sz="2500" dirty="0">
                <a:latin typeface="Roboto"/>
                <a:cs typeface="Roboto"/>
              </a:rPr>
              <a:t> 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spc="-5" dirty="0">
                <a:latin typeface="Roboto"/>
                <a:cs typeface="Roboto"/>
              </a:rPr>
              <a:t> de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por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cliente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 </a:t>
            </a:r>
            <a:r>
              <a:rPr sz="2500" spc="-25" dirty="0">
                <a:latin typeface="Roboto"/>
                <a:cs typeface="Roboto"/>
              </a:rPr>
              <a:t>valor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total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de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uma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reserva.</a:t>
            </a:r>
            <a:endParaRPr sz="2500">
              <a:latin typeface="Roboto"/>
              <a:cs typeface="Roboto"/>
            </a:endParaRPr>
          </a:p>
          <a:p>
            <a:pPr marL="12700" marR="254000">
              <a:lnSpc>
                <a:spcPct val="114999"/>
              </a:lnSpc>
              <a:spcBef>
                <a:spcPts val="1230"/>
              </a:spcBef>
            </a:pPr>
            <a:r>
              <a:rPr sz="2500" b="1" spc="-15" dirty="0">
                <a:latin typeface="Roboto"/>
                <a:cs typeface="Roboto"/>
              </a:rPr>
              <a:t>RD04</a:t>
            </a:r>
            <a:r>
              <a:rPr sz="2500" b="1" dirty="0">
                <a:latin typeface="Roboto"/>
                <a:cs typeface="Roboto"/>
              </a:rPr>
              <a:t> </a:t>
            </a:r>
            <a:r>
              <a:rPr sz="2500" spc="-440" dirty="0">
                <a:latin typeface="Roboto"/>
                <a:cs typeface="Roboto"/>
              </a:rPr>
              <a:t>-</a:t>
            </a:r>
            <a:r>
              <a:rPr sz="2500" spc="-355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Cada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cliente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é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identificado</a:t>
            </a:r>
            <a:r>
              <a:rPr sz="2500" spc="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com </a:t>
            </a:r>
            <a:r>
              <a:rPr sz="2500" spc="-25" dirty="0">
                <a:latin typeface="Roboto"/>
                <a:cs typeface="Roboto"/>
              </a:rPr>
              <a:t>um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único</a:t>
            </a:r>
            <a:r>
              <a:rPr sz="2500" spc="5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deve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ser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registado</a:t>
            </a:r>
            <a:r>
              <a:rPr sz="2500" dirty="0">
                <a:latin typeface="Roboto"/>
                <a:cs typeface="Roboto"/>
              </a:rPr>
              <a:t> o</a:t>
            </a:r>
            <a:r>
              <a:rPr sz="2500" spc="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seu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nome,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cidade</a:t>
            </a:r>
            <a:r>
              <a:rPr sz="2500" spc="5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 o </a:t>
            </a:r>
            <a:r>
              <a:rPr sz="2500" spc="-61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seu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país,</a:t>
            </a:r>
            <a:r>
              <a:rPr sz="2500" dirty="0">
                <a:latin typeface="Roboto"/>
                <a:cs typeface="Roboto"/>
              </a:rPr>
              <a:t> 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tipo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de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estadia,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spc="-5" dirty="0">
                <a:latin typeface="Roboto"/>
                <a:cs typeface="Roboto"/>
              </a:rPr>
              <a:t> de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bebés,</a:t>
            </a:r>
            <a:r>
              <a:rPr sz="2500" dirty="0">
                <a:latin typeface="Roboto"/>
                <a:cs typeface="Roboto"/>
              </a:rPr>
              <a:t> 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de </a:t>
            </a:r>
            <a:r>
              <a:rPr sz="2500" spc="-25" dirty="0">
                <a:latin typeface="Roboto"/>
                <a:cs typeface="Roboto"/>
              </a:rPr>
              <a:t>crianças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15" dirty="0">
                <a:latin typeface="Roboto"/>
                <a:cs typeface="Roboto"/>
              </a:rPr>
              <a:t>e</a:t>
            </a:r>
            <a:r>
              <a:rPr sz="2500" dirty="0">
                <a:latin typeface="Roboto"/>
                <a:cs typeface="Roboto"/>
              </a:rPr>
              <a:t> 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número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de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adultos.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450" b="1" spc="-5" dirty="0">
                <a:latin typeface="Roboto"/>
                <a:cs typeface="Roboto"/>
              </a:rPr>
              <a:t>RD05 </a:t>
            </a:r>
            <a:r>
              <a:rPr sz="2450" spc="-85" dirty="0">
                <a:latin typeface="Roboto"/>
                <a:cs typeface="Roboto"/>
              </a:rPr>
              <a:t>–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50" dirty="0">
                <a:latin typeface="Roboto"/>
                <a:cs typeface="Roboto"/>
              </a:rPr>
              <a:t>A</a:t>
            </a:r>
            <a:r>
              <a:rPr sz="2450" spc="-5" dirty="0">
                <a:latin typeface="Roboto"/>
                <a:cs typeface="Roboto"/>
              </a:rPr>
              <a:t> informação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20" dirty="0">
                <a:latin typeface="Roboto"/>
                <a:cs typeface="Roboto"/>
              </a:rPr>
              <a:t>relativa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-20" dirty="0">
                <a:latin typeface="Roboto"/>
                <a:cs typeface="Roboto"/>
              </a:rPr>
              <a:t>para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10" dirty="0">
                <a:latin typeface="Roboto"/>
                <a:cs typeface="Roboto"/>
              </a:rPr>
              <a:t>cada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hotel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5" dirty="0">
                <a:latin typeface="Roboto"/>
                <a:cs typeface="Roboto"/>
              </a:rPr>
              <a:t>deve </a:t>
            </a:r>
            <a:r>
              <a:rPr sz="2450" spc="-25" dirty="0">
                <a:latin typeface="Roboto"/>
                <a:cs typeface="Roboto"/>
              </a:rPr>
              <a:t>incluir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o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seu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10" dirty="0">
                <a:latin typeface="Roboto"/>
                <a:cs typeface="Roboto"/>
              </a:rPr>
              <a:t>identificador,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o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seu</a:t>
            </a:r>
            <a:r>
              <a:rPr sz="2450" spc="-5" dirty="0">
                <a:latin typeface="Roboto"/>
                <a:cs typeface="Roboto"/>
              </a:rPr>
              <a:t> nome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15" dirty="0">
                <a:latin typeface="Roboto"/>
                <a:cs typeface="Roboto"/>
              </a:rPr>
              <a:t>e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o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seu</a:t>
            </a:r>
            <a:r>
              <a:rPr sz="2450" spc="-5" dirty="0">
                <a:latin typeface="Roboto"/>
                <a:cs typeface="Roboto"/>
              </a:rPr>
              <a:t> </a:t>
            </a:r>
            <a:r>
              <a:rPr sz="2450" spc="-10" dirty="0">
                <a:latin typeface="Roboto"/>
                <a:cs typeface="Roboto"/>
              </a:rPr>
              <a:t>local.</a:t>
            </a:r>
            <a:endParaRPr sz="24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500" b="1" dirty="0">
                <a:latin typeface="Roboto"/>
                <a:cs typeface="Roboto"/>
              </a:rPr>
              <a:t>RE01</a:t>
            </a:r>
            <a:r>
              <a:rPr sz="2500" b="1" spc="-10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Identificar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que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foi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requisitado.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500" b="1" dirty="0">
                <a:latin typeface="Roboto"/>
                <a:cs typeface="Roboto"/>
              </a:rPr>
              <a:t>RE02</a:t>
            </a:r>
            <a:r>
              <a:rPr sz="2500" b="1" spc="-15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15" dirty="0">
                <a:latin typeface="Roboto"/>
                <a:cs typeface="Roboto"/>
              </a:rPr>
              <a:t> Identificar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1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com</a:t>
            </a:r>
            <a:r>
              <a:rPr sz="2500" spc="-15" dirty="0">
                <a:latin typeface="Roboto"/>
                <a:cs typeface="Roboto"/>
              </a:rPr>
              <a:t> mais </a:t>
            </a:r>
            <a:r>
              <a:rPr sz="2500" spc="-20" dirty="0">
                <a:latin typeface="Roboto"/>
                <a:cs typeface="Roboto"/>
              </a:rPr>
              <a:t>lucro.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500" b="1" dirty="0">
                <a:latin typeface="Roboto"/>
                <a:cs typeface="Roboto"/>
              </a:rPr>
              <a:t>RE03</a:t>
            </a:r>
            <a:r>
              <a:rPr sz="2500" b="1" spc="-10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Identificar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os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clientes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que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fizeram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em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  <a:tabLst>
                <a:tab pos="1201420" algn="l"/>
              </a:tabLst>
            </a:pPr>
            <a:r>
              <a:rPr sz="2500" b="1" dirty="0">
                <a:latin typeface="Roboto"/>
                <a:cs typeface="Roboto"/>
              </a:rPr>
              <a:t>RE04</a:t>
            </a:r>
            <a:r>
              <a:rPr sz="2500" b="1" spc="-5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	</a:t>
            </a:r>
            <a:r>
              <a:rPr sz="2500" spc="-15" dirty="0">
                <a:latin typeface="Roboto"/>
                <a:cs typeface="Roboto"/>
              </a:rPr>
              <a:t>Identificar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qual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foi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30" dirty="0">
                <a:latin typeface="Roboto"/>
                <a:cs typeface="Roboto"/>
              </a:rPr>
              <a:t>altura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do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ano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que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30" dirty="0">
                <a:latin typeface="Roboto"/>
                <a:cs typeface="Roboto"/>
              </a:rPr>
              <a:t>houve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em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500" b="1" dirty="0">
                <a:latin typeface="Roboto"/>
                <a:cs typeface="Roboto"/>
              </a:rPr>
              <a:t>RE05</a:t>
            </a:r>
            <a:r>
              <a:rPr sz="2500" b="1" spc="-5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Averiguar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qual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foi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ano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que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teve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em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500" b="1" dirty="0">
                <a:latin typeface="Roboto"/>
                <a:cs typeface="Roboto"/>
              </a:rPr>
              <a:t>RE06</a:t>
            </a:r>
            <a:r>
              <a:rPr sz="2500" b="1" spc="-5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Averiguar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se </a:t>
            </a:r>
            <a:r>
              <a:rPr sz="2500" spc="-15" dirty="0">
                <a:latin typeface="Roboto"/>
                <a:cs typeface="Roboto"/>
              </a:rPr>
              <a:t>são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famílias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ou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pessoas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individuais/casal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que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reservam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5" dirty="0">
                <a:latin typeface="Roboto"/>
                <a:cs typeface="Roboto"/>
              </a:rPr>
              <a:t>em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500" b="1" dirty="0">
                <a:latin typeface="Roboto"/>
                <a:cs typeface="Roboto"/>
              </a:rPr>
              <a:t>RE07</a:t>
            </a:r>
            <a:r>
              <a:rPr sz="2500" b="1" spc="-10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Identificar</a:t>
            </a:r>
            <a:r>
              <a:rPr sz="2500" spc="-5" dirty="0">
                <a:latin typeface="Roboto"/>
                <a:cs typeface="Roboto"/>
              </a:rPr>
              <a:t> </a:t>
            </a:r>
            <a:r>
              <a:rPr sz="2500" dirty="0">
                <a:latin typeface="Roboto"/>
                <a:cs typeface="Roboto"/>
              </a:rPr>
              <a:t>o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top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20" dirty="0">
                <a:latin typeface="Roboto"/>
                <a:cs typeface="Roboto"/>
              </a:rPr>
              <a:t>N</a:t>
            </a:r>
            <a:r>
              <a:rPr sz="2500" spc="-5" dirty="0">
                <a:latin typeface="Roboto"/>
                <a:cs typeface="Roboto"/>
              </a:rPr>
              <a:t> de</a:t>
            </a:r>
            <a:r>
              <a:rPr sz="2500" spc="-1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clientes.</a:t>
            </a:r>
            <a:endParaRPr sz="2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  <a:tabLst>
                <a:tab pos="1202055" algn="l"/>
              </a:tabLst>
            </a:pPr>
            <a:r>
              <a:rPr sz="2500" b="1" dirty="0">
                <a:latin typeface="Roboto"/>
                <a:cs typeface="Roboto"/>
              </a:rPr>
              <a:t>RE08</a:t>
            </a:r>
            <a:r>
              <a:rPr sz="2500" b="1" spc="-5" dirty="0">
                <a:latin typeface="Roboto"/>
                <a:cs typeface="Roboto"/>
              </a:rPr>
              <a:t> </a:t>
            </a:r>
            <a:r>
              <a:rPr sz="2500" spc="-90" dirty="0">
                <a:latin typeface="Roboto"/>
                <a:cs typeface="Roboto"/>
              </a:rPr>
              <a:t>–	</a:t>
            </a:r>
            <a:r>
              <a:rPr sz="2500" spc="-20" dirty="0">
                <a:latin typeface="Roboto"/>
                <a:cs typeface="Roboto"/>
              </a:rPr>
              <a:t>Averiguar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quais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os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tipos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5" dirty="0">
                <a:latin typeface="Roboto"/>
                <a:cs typeface="Roboto"/>
              </a:rPr>
              <a:t>de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estadia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(negócio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5" dirty="0">
                <a:latin typeface="Roboto"/>
                <a:cs typeface="Roboto"/>
              </a:rPr>
              <a:t>ou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0" dirty="0">
                <a:latin typeface="Roboto"/>
                <a:cs typeface="Roboto"/>
              </a:rPr>
              <a:t>lazer)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mais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frequentados</a:t>
            </a:r>
            <a:r>
              <a:rPr sz="2500" spc="5" dirty="0">
                <a:latin typeface="Roboto"/>
                <a:cs typeface="Roboto"/>
              </a:rPr>
              <a:t> em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15" dirty="0">
                <a:latin typeface="Roboto"/>
                <a:cs typeface="Roboto"/>
              </a:rPr>
              <a:t>cada</a:t>
            </a:r>
            <a:r>
              <a:rPr sz="2500" dirty="0">
                <a:latin typeface="Roboto"/>
                <a:cs typeface="Roboto"/>
              </a:rPr>
              <a:t> </a:t>
            </a:r>
            <a:r>
              <a:rPr sz="2500" spc="-20" dirty="0">
                <a:latin typeface="Roboto"/>
                <a:cs typeface="Roboto"/>
              </a:rPr>
              <a:t>hotel.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926" y="6027613"/>
            <a:ext cx="803275" cy="245935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86690" marR="5080" indent="-174625">
              <a:lnSpc>
                <a:spcPts val="3080"/>
              </a:lnSpc>
              <a:spcBef>
                <a:spcPts val="45"/>
              </a:spcBef>
            </a:pPr>
            <a:r>
              <a:rPr sz="2600" b="1" spc="45" dirty="0">
                <a:latin typeface="Roboto"/>
                <a:cs typeface="Roboto"/>
              </a:rPr>
              <a:t>REQUISITOS</a:t>
            </a:r>
            <a:r>
              <a:rPr sz="2600" b="1" spc="15" dirty="0">
                <a:latin typeface="Roboto"/>
                <a:cs typeface="Roboto"/>
              </a:rPr>
              <a:t> DE </a:t>
            </a:r>
            <a:r>
              <a:rPr sz="2600" b="1" spc="-635" dirty="0">
                <a:latin typeface="Roboto"/>
                <a:cs typeface="Roboto"/>
              </a:rPr>
              <a:t> </a:t>
            </a:r>
            <a:r>
              <a:rPr sz="2600" b="1" spc="70" dirty="0">
                <a:latin typeface="Roboto"/>
                <a:cs typeface="Roboto"/>
              </a:rPr>
              <a:t>EXPLORAÇÃO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4889" y="4598768"/>
            <a:ext cx="14801850" cy="9525"/>
          </a:xfrm>
          <a:custGeom>
            <a:avLst/>
            <a:gdLst/>
            <a:ahLst/>
            <a:cxnLst/>
            <a:rect l="l" t="t" r="r" b="b"/>
            <a:pathLst>
              <a:path w="14801850" h="9525">
                <a:moveTo>
                  <a:pt x="14801848" y="9524"/>
                </a:moveTo>
                <a:lnTo>
                  <a:pt x="0" y="9524"/>
                </a:lnTo>
                <a:lnTo>
                  <a:pt x="0" y="0"/>
                </a:lnTo>
                <a:lnTo>
                  <a:pt x="14801848" y="0"/>
                </a:lnTo>
                <a:lnTo>
                  <a:pt x="14801848" y="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2216150" cy="10287000"/>
          </a:xfrm>
          <a:custGeom>
            <a:avLst/>
            <a:gdLst/>
            <a:ahLst/>
            <a:cxnLst/>
            <a:rect l="l" t="t" r="r" b="b"/>
            <a:pathLst>
              <a:path w="2216150" h="10287000">
                <a:moveTo>
                  <a:pt x="2215834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2215834" y="0"/>
                </a:lnTo>
                <a:lnTo>
                  <a:pt x="2215834" y="10286996"/>
                </a:lnTo>
                <a:close/>
              </a:path>
            </a:pathLst>
          </a:custGeom>
          <a:solidFill>
            <a:srgbClr val="E1A10A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985" y="1327094"/>
            <a:ext cx="803275" cy="245935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342900" marR="5080" indent="-330835">
              <a:lnSpc>
                <a:spcPts val="3080"/>
              </a:lnSpc>
              <a:spcBef>
                <a:spcPts val="45"/>
              </a:spcBef>
            </a:pPr>
            <a:r>
              <a:rPr sz="2600" b="1" spc="45" dirty="0">
                <a:latin typeface="Roboto"/>
                <a:cs typeface="Roboto"/>
              </a:rPr>
              <a:t>REQUISITOS</a:t>
            </a:r>
            <a:r>
              <a:rPr sz="2600" b="1" spc="15" dirty="0">
                <a:latin typeface="Roboto"/>
                <a:cs typeface="Roboto"/>
              </a:rPr>
              <a:t> DE </a:t>
            </a:r>
            <a:r>
              <a:rPr sz="2600" b="1" spc="-635" dirty="0">
                <a:latin typeface="Roboto"/>
                <a:cs typeface="Roboto"/>
              </a:rPr>
              <a:t> </a:t>
            </a:r>
            <a:r>
              <a:rPr sz="2600" b="1" spc="60" dirty="0">
                <a:latin typeface="Roboto"/>
                <a:cs typeface="Roboto"/>
              </a:rPr>
              <a:t>CONTROLO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926" y="5813362"/>
            <a:ext cx="1193800" cy="288798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 marR="5080" indent="88265" algn="ctr">
              <a:lnSpc>
                <a:spcPts val="3080"/>
              </a:lnSpc>
              <a:spcBef>
                <a:spcPts val="45"/>
              </a:spcBef>
            </a:pPr>
            <a:r>
              <a:rPr sz="2600" b="1" spc="60" dirty="0">
                <a:latin typeface="Roboto"/>
                <a:cs typeface="Roboto"/>
              </a:rPr>
              <a:t>REVISÃO</a:t>
            </a:r>
            <a:r>
              <a:rPr sz="2600" b="1" spc="90" dirty="0">
                <a:latin typeface="Roboto"/>
                <a:cs typeface="Roboto"/>
              </a:rPr>
              <a:t> </a:t>
            </a:r>
            <a:r>
              <a:rPr sz="2600" b="1" spc="20" dirty="0">
                <a:latin typeface="Roboto"/>
                <a:cs typeface="Roboto"/>
              </a:rPr>
              <a:t>DOS </a:t>
            </a:r>
            <a:r>
              <a:rPr sz="2600" b="1" spc="25" dirty="0">
                <a:latin typeface="Roboto"/>
                <a:cs typeface="Roboto"/>
              </a:rPr>
              <a:t> </a:t>
            </a:r>
            <a:r>
              <a:rPr sz="2600" b="1" spc="45" dirty="0">
                <a:latin typeface="Roboto"/>
                <a:cs typeface="Roboto"/>
              </a:rPr>
              <a:t>REQUISITOS</a:t>
            </a:r>
            <a:r>
              <a:rPr sz="2600" b="1" spc="50" dirty="0">
                <a:latin typeface="Roboto"/>
                <a:cs typeface="Roboto"/>
              </a:rPr>
              <a:t> </a:t>
            </a:r>
            <a:r>
              <a:rPr sz="2600" b="1" spc="55" dirty="0">
                <a:latin typeface="Roboto"/>
                <a:cs typeface="Roboto"/>
              </a:rPr>
              <a:t>COM </a:t>
            </a:r>
            <a:r>
              <a:rPr sz="2600" b="1" spc="-630" dirty="0">
                <a:latin typeface="Roboto"/>
                <a:cs typeface="Roboto"/>
              </a:rPr>
              <a:t> </a:t>
            </a:r>
            <a:r>
              <a:rPr sz="2600" b="1" spc="20" dirty="0">
                <a:latin typeface="Roboto"/>
                <a:cs typeface="Roboto"/>
              </a:rPr>
              <a:t>OS</a:t>
            </a:r>
            <a:r>
              <a:rPr sz="2600" b="1" spc="15" dirty="0">
                <a:latin typeface="Roboto"/>
                <a:cs typeface="Roboto"/>
              </a:rPr>
              <a:t> </a:t>
            </a:r>
            <a:r>
              <a:rPr sz="2600" b="1" spc="60" dirty="0">
                <a:latin typeface="Roboto"/>
                <a:cs typeface="Roboto"/>
              </a:rPr>
              <a:t>UTILIZADORES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8464" y="1123330"/>
            <a:ext cx="14668500" cy="2182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0"/>
              </a:spcBef>
            </a:pPr>
            <a:r>
              <a:rPr sz="2450" b="1" spc="25" dirty="0">
                <a:latin typeface="Roboto"/>
                <a:cs typeface="Roboto"/>
              </a:rPr>
              <a:t>RC01</a:t>
            </a:r>
            <a:r>
              <a:rPr sz="2450" b="1" spc="65" dirty="0">
                <a:latin typeface="Roboto"/>
                <a:cs typeface="Roboto"/>
              </a:rPr>
              <a:t> </a:t>
            </a:r>
            <a:r>
              <a:rPr sz="2450" spc="-65" dirty="0">
                <a:latin typeface="Roboto"/>
                <a:cs typeface="Roboto"/>
              </a:rPr>
              <a:t>–</a:t>
            </a:r>
            <a:r>
              <a:rPr sz="2450" spc="70" dirty="0">
                <a:latin typeface="Roboto"/>
                <a:cs typeface="Roboto"/>
              </a:rPr>
              <a:t> A </a:t>
            </a:r>
            <a:r>
              <a:rPr sz="2450" spc="-5" dirty="0">
                <a:latin typeface="Roboto"/>
                <a:cs typeface="Roboto"/>
              </a:rPr>
              <a:t>equipa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-5" dirty="0">
                <a:latin typeface="Roboto"/>
                <a:cs typeface="Roboto"/>
              </a:rPr>
              <a:t>responsável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pela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gestão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comercial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10" dirty="0">
                <a:latin typeface="Roboto"/>
                <a:cs typeface="Roboto"/>
              </a:rPr>
              <a:t>do</a:t>
            </a:r>
            <a:r>
              <a:rPr sz="2450" spc="75" dirty="0">
                <a:latin typeface="Roboto"/>
                <a:cs typeface="Roboto"/>
              </a:rPr>
              <a:t> </a:t>
            </a:r>
            <a:r>
              <a:rPr sz="2450" spc="-10" dirty="0">
                <a:latin typeface="Roboto"/>
                <a:cs typeface="Roboto"/>
              </a:rPr>
              <a:t>grupo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15" dirty="0">
                <a:latin typeface="Roboto"/>
                <a:cs typeface="Roboto"/>
              </a:rPr>
              <a:t>de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Hotéis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15" dirty="0">
                <a:latin typeface="Roboto"/>
                <a:cs typeface="Roboto"/>
              </a:rPr>
              <a:t>tem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permissões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15" dirty="0">
                <a:latin typeface="Roboto"/>
                <a:cs typeface="Roboto"/>
              </a:rPr>
              <a:t>de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-10" dirty="0">
                <a:latin typeface="Roboto"/>
                <a:cs typeface="Roboto"/>
              </a:rPr>
              <a:t>consulta</a:t>
            </a:r>
            <a:r>
              <a:rPr sz="2450" spc="70" dirty="0">
                <a:latin typeface="Roboto"/>
                <a:cs typeface="Roboto"/>
              </a:rPr>
              <a:t> </a:t>
            </a:r>
            <a:r>
              <a:rPr sz="2450" spc="15" dirty="0">
                <a:latin typeface="Roboto"/>
                <a:cs typeface="Roboto"/>
              </a:rPr>
              <a:t>de </a:t>
            </a:r>
            <a:r>
              <a:rPr sz="2450" spc="-590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toda a</a:t>
            </a:r>
            <a:r>
              <a:rPr sz="2450" spc="5" dirty="0">
                <a:latin typeface="Roboto"/>
                <a:cs typeface="Roboto"/>
              </a:rPr>
              <a:t> informação </a:t>
            </a:r>
            <a:r>
              <a:rPr sz="2450" dirty="0">
                <a:latin typeface="Roboto"/>
                <a:cs typeface="Roboto"/>
              </a:rPr>
              <a:t>presente</a:t>
            </a:r>
            <a:r>
              <a:rPr sz="2450" spc="5" dirty="0">
                <a:latin typeface="Roboto"/>
                <a:cs typeface="Roboto"/>
              </a:rPr>
              <a:t> </a:t>
            </a:r>
            <a:r>
              <a:rPr sz="2450" spc="-5" dirty="0">
                <a:latin typeface="Roboto"/>
                <a:cs typeface="Roboto"/>
              </a:rPr>
              <a:t>no</a:t>
            </a:r>
            <a:r>
              <a:rPr sz="2450" spc="5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sistema.</a:t>
            </a:r>
            <a:endParaRPr sz="24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9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450" b="1" spc="25" dirty="0">
                <a:latin typeface="Roboto"/>
                <a:cs typeface="Roboto"/>
              </a:rPr>
              <a:t>RC02</a:t>
            </a:r>
            <a:r>
              <a:rPr sz="2450" b="1" spc="-10" dirty="0">
                <a:latin typeface="Roboto"/>
                <a:cs typeface="Roboto"/>
              </a:rPr>
              <a:t> </a:t>
            </a:r>
            <a:r>
              <a:rPr sz="2450" spc="-65" dirty="0">
                <a:latin typeface="Roboto"/>
                <a:cs typeface="Roboto"/>
              </a:rPr>
              <a:t>–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35" dirty="0">
                <a:latin typeface="Roboto"/>
                <a:cs typeface="Roboto"/>
              </a:rPr>
              <a:t>O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5" dirty="0">
                <a:latin typeface="Roboto"/>
                <a:cs typeface="Roboto"/>
              </a:rPr>
              <a:t>administrador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10" dirty="0">
                <a:latin typeface="Roboto"/>
                <a:cs typeface="Roboto"/>
              </a:rPr>
              <a:t>do</a:t>
            </a:r>
            <a:r>
              <a:rPr sz="2450" dirty="0">
                <a:latin typeface="Roboto"/>
                <a:cs typeface="Roboto"/>
              </a:rPr>
              <a:t> sistema </a:t>
            </a:r>
            <a:r>
              <a:rPr sz="2450" spc="15" dirty="0">
                <a:latin typeface="Roboto"/>
                <a:cs typeface="Roboto"/>
              </a:rPr>
              <a:t>tem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5" dirty="0">
                <a:latin typeface="Roboto"/>
                <a:cs typeface="Roboto"/>
              </a:rPr>
              <a:t>permissões</a:t>
            </a:r>
            <a:r>
              <a:rPr sz="2450" dirty="0">
                <a:latin typeface="Roboto"/>
                <a:cs typeface="Roboto"/>
              </a:rPr>
              <a:t> </a:t>
            </a:r>
            <a:r>
              <a:rPr sz="2450" spc="-5" dirty="0">
                <a:latin typeface="Roboto"/>
                <a:cs typeface="Roboto"/>
              </a:rPr>
              <a:t>ilimitadas.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8464" y="5779576"/>
            <a:ext cx="14669769" cy="1643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4400"/>
              </a:lnSpc>
              <a:spcBef>
                <a:spcPts val="90"/>
              </a:spcBef>
            </a:pPr>
            <a:r>
              <a:rPr sz="2450" spc="15" dirty="0">
                <a:latin typeface="Roboto"/>
                <a:cs typeface="Roboto"/>
              </a:rPr>
              <a:t>Após </a:t>
            </a:r>
            <a:r>
              <a:rPr sz="2450" spc="20" dirty="0">
                <a:latin typeface="Roboto"/>
                <a:cs typeface="Roboto"/>
              </a:rPr>
              <a:t>o </a:t>
            </a:r>
            <a:r>
              <a:rPr sz="2450" spc="5" dirty="0">
                <a:latin typeface="Roboto"/>
                <a:cs typeface="Roboto"/>
              </a:rPr>
              <a:t>estabelecimento </a:t>
            </a:r>
            <a:r>
              <a:rPr sz="2450" spc="15" dirty="0">
                <a:latin typeface="Roboto"/>
                <a:cs typeface="Roboto"/>
              </a:rPr>
              <a:t>de </a:t>
            </a:r>
            <a:r>
              <a:rPr sz="2450" dirty="0">
                <a:latin typeface="Roboto"/>
                <a:cs typeface="Roboto"/>
              </a:rPr>
              <a:t>todos </a:t>
            </a:r>
            <a:r>
              <a:rPr sz="2450" spc="5" dirty="0">
                <a:latin typeface="Roboto"/>
                <a:cs typeface="Roboto"/>
              </a:rPr>
              <a:t>os </a:t>
            </a:r>
            <a:r>
              <a:rPr sz="2450" spc="-5" dirty="0">
                <a:latin typeface="Roboto"/>
                <a:cs typeface="Roboto"/>
              </a:rPr>
              <a:t>requisitos </a:t>
            </a:r>
            <a:r>
              <a:rPr sz="2450" spc="15" dirty="0">
                <a:latin typeface="Roboto"/>
                <a:cs typeface="Roboto"/>
              </a:rPr>
              <a:t>foram </a:t>
            </a:r>
            <a:r>
              <a:rPr sz="2450" spc="-5" dirty="0">
                <a:latin typeface="Roboto"/>
                <a:cs typeface="Roboto"/>
              </a:rPr>
              <a:t>realizadas reuniões </a:t>
            </a:r>
            <a:r>
              <a:rPr sz="2450" spc="20" dirty="0">
                <a:latin typeface="Roboto"/>
                <a:cs typeface="Roboto"/>
              </a:rPr>
              <a:t>com o </a:t>
            </a:r>
            <a:r>
              <a:rPr sz="2450" dirty="0">
                <a:latin typeface="Roboto"/>
                <a:cs typeface="Roboto"/>
              </a:rPr>
              <a:t>cliente </a:t>
            </a:r>
            <a:r>
              <a:rPr sz="2450" spc="20" dirty="0">
                <a:latin typeface="Roboto"/>
                <a:cs typeface="Roboto"/>
              </a:rPr>
              <a:t>com o </a:t>
            </a:r>
            <a:r>
              <a:rPr sz="2450" spc="-15" dirty="0">
                <a:latin typeface="Roboto"/>
                <a:cs typeface="Roboto"/>
              </a:rPr>
              <a:t>intuito </a:t>
            </a:r>
            <a:r>
              <a:rPr sz="2450" spc="15" dirty="0">
                <a:latin typeface="Roboto"/>
                <a:cs typeface="Roboto"/>
              </a:rPr>
              <a:t>de </a:t>
            </a:r>
            <a:r>
              <a:rPr sz="2450" spc="-595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validar </a:t>
            </a:r>
            <a:r>
              <a:rPr sz="2450" spc="5" dirty="0">
                <a:latin typeface="Roboto"/>
                <a:cs typeface="Roboto"/>
              </a:rPr>
              <a:t>os </a:t>
            </a:r>
            <a:r>
              <a:rPr sz="2450" spc="10" dirty="0">
                <a:latin typeface="Roboto"/>
                <a:cs typeface="Roboto"/>
              </a:rPr>
              <a:t>mesmos, </a:t>
            </a:r>
            <a:r>
              <a:rPr sz="2450" dirty="0">
                <a:latin typeface="Roboto"/>
                <a:cs typeface="Roboto"/>
              </a:rPr>
              <a:t>tendo sido </a:t>
            </a:r>
            <a:r>
              <a:rPr sz="2450" spc="-5" dirty="0">
                <a:latin typeface="Roboto"/>
                <a:cs typeface="Roboto"/>
              </a:rPr>
              <a:t>aprovadas </a:t>
            </a:r>
            <a:r>
              <a:rPr sz="2450" dirty="0">
                <a:latin typeface="Roboto"/>
                <a:cs typeface="Roboto"/>
              </a:rPr>
              <a:t>todas </a:t>
            </a:r>
            <a:r>
              <a:rPr sz="2450" spc="-5" dirty="0">
                <a:latin typeface="Roboto"/>
                <a:cs typeface="Roboto"/>
              </a:rPr>
              <a:t>as </a:t>
            </a:r>
            <a:r>
              <a:rPr sz="2450" spc="5" dirty="0">
                <a:latin typeface="Roboto"/>
                <a:cs typeface="Roboto"/>
              </a:rPr>
              <a:t>medidas </a:t>
            </a:r>
            <a:r>
              <a:rPr sz="2450" spc="-5" dirty="0">
                <a:latin typeface="Roboto"/>
                <a:cs typeface="Roboto"/>
              </a:rPr>
              <a:t>consideradas </a:t>
            </a:r>
            <a:r>
              <a:rPr sz="2450" spc="-10" dirty="0">
                <a:latin typeface="Roboto"/>
                <a:cs typeface="Roboto"/>
              </a:rPr>
              <a:t>para </a:t>
            </a:r>
            <a:r>
              <a:rPr sz="2450" dirty="0">
                <a:latin typeface="Roboto"/>
                <a:cs typeface="Roboto"/>
              </a:rPr>
              <a:t>a </a:t>
            </a:r>
            <a:r>
              <a:rPr sz="2450" spc="5" dirty="0">
                <a:latin typeface="Roboto"/>
                <a:cs typeface="Roboto"/>
              </a:rPr>
              <a:t>implementação deste </a:t>
            </a:r>
            <a:r>
              <a:rPr sz="2450" spc="10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sistema </a:t>
            </a:r>
            <a:r>
              <a:rPr sz="2450" spc="15" dirty="0">
                <a:latin typeface="Roboto"/>
                <a:cs typeface="Roboto"/>
              </a:rPr>
              <a:t>de</a:t>
            </a:r>
            <a:r>
              <a:rPr sz="2450" spc="5" dirty="0">
                <a:latin typeface="Roboto"/>
                <a:cs typeface="Roboto"/>
              </a:rPr>
              <a:t> </a:t>
            </a:r>
            <a:r>
              <a:rPr sz="2450" spc="-15" dirty="0">
                <a:latin typeface="Roboto"/>
                <a:cs typeface="Roboto"/>
              </a:rPr>
              <a:t>Data</a:t>
            </a:r>
            <a:r>
              <a:rPr sz="2450" spc="5" dirty="0">
                <a:latin typeface="Roboto"/>
                <a:cs typeface="Roboto"/>
              </a:rPr>
              <a:t> </a:t>
            </a:r>
            <a:r>
              <a:rPr sz="2450" dirty="0">
                <a:latin typeface="Roboto"/>
                <a:cs typeface="Roboto"/>
              </a:rPr>
              <a:t>Warehousing.</a:t>
            </a:r>
            <a:endParaRPr sz="245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54889" y="4598768"/>
            <a:ext cx="14801850" cy="9525"/>
          </a:xfrm>
          <a:custGeom>
            <a:avLst/>
            <a:gdLst/>
            <a:ahLst/>
            <a:cxnLst/>
            <a:rect l="l" t="t" r="r" b="b"/>
            <a:pathLst>
              <a:path w="14801850" h="9525">
                <a:moveTo>
                  <a:pt x="14801848" y="9524"/>
                </a:moveTo>
                <a:lnTo>
                  <a:pt x="0" y="9524"/>
                </a:lnTo>
                <a:lnTo>
                  <a:pt x="0" y="0"/>
                </a:lnTo>
                <a:lnTo>
                  <a:pt x="14801848" y="0"/>
                </a:lnTo>
                <a:lnTo>
                  <a:pt x="14801848" y="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375" y="1152100"/>
            <a:ext cx="158419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spc="190" dirty="0">
                <a:solidFill>
                  <a:srgbClr val="E1A10A"/>
                </a:solidFill>
                <a:latin typeface="Tahoma"/>
                <a:cs typeface="Tahoma"/>
              </a:rPr>
              <a:t>Modelação</a:t>
            </a:r>
            <a:r>
              <a:rPr sz="5300" spc="-60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5300" spc="140" dirty="0">
                <a:solidFill>
                  <a:srgbClr val="E1A10A"/>
                </a:solidFill>
                <a:latin typeface="Tahoma"/>
                <a:cs typeface="Tahoma"/>
              </a:rPr>
              <a:t>Dimensional-</a:t>
            </a:r>
            <a:r>
              <a:rPr sz="5300" spc="-5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5300" spc="220" dirty="0">
                <a:solidFill>
                  <a:srgbClr val="E1A10A"/>
                </a:solidFill>
                <a:latin typeface="Tahoma"/>
                <a:cs typeface="Tahoma"/>
              </a:rPr>
              <a:t>4</a:t>
            </a:r>
            <a:r>
              <a:rPr sz="5300" spc="-9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5300" spc="75" dirty="0">
                <a:solidFill>
                  <a:srgbClr val="E1A10A"/>
                </a:solidFill>
                <a:latin typeface="Tahoma"/>
                <a:cs typeface="Tahoma"/>
              </a:rPr>
              <a:t>passos</a:t>
            </a:r>
            <a:r>
              <a:rPr sz="5300" spc="-9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5300" spc="225" dirty="0">
                <a:solidFill>
                  <a:srgbClr val="E1A10A"/>
                </a:solidFill>
                <a:latin typeface="Tahoma"/>
                <a:cs typeface="Tahoma"/>
              </a:rPr>
              <a:t>de</a:t>
            </a:r>
            <a:r>
              <a:rPr sz="5300" spc="-9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5300" spc="110" dirty="0">
                <a:solidFill>
                  <a:srgbClr val="E1A10A"/>
                </a:solidFill>
                <a:latin typeface="Tahoma"/>
                <a:cs typeface="Tahoma"/>
              </a:rPr>
              <a:t>Kimball</a:t>
            </a:r>
            <a:endParaRPr sz="5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2723" y="4349501"/>
            <a:ext cx="3231515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20" dirty="0">
                <a:solidFill>
                  <a:srgbClr val="E1A10A"/>
                </a:solidFill>
                <a:latin typeface="Tahoma"/>
                <a:cs typeface="Tahoma"/>
              </a:rPr>
              <a:t>Passo</a:t>
            </a:r>
            <a:endParaRPr sz="3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60"/>
              </a:spcBef>
            </a:pPr>
            <a:r>
              <a:rPr sz="2850" spc="180" dirty="0">
                <a:solidFill>
                  <a:srgbClr val="FFFFFF"/>
                </a:solidFill>
                <a:latin typeface="Tahoma"/>
                <a:cs typeface="Tahoma"/>
              </a:rPr>
              <a:t>Definir</a:t>
            </a:r>
            <a:r>
              <a:rPr sz="28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90" dirty="0">
                <a:solidFill>
                  <a:srgbClr val="FFFFFF"/>
                </a:solidFill>
                <a:latin typeface="Tahoma"/>
                <a:cs typeface="Tahoma"/>
              </a:rPr>
              <a:t>Grão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  <a:spcBef>
                <a:spcPts val="2275"/>
              </a:spcBef>
            </a:pP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Definir 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p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-80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225" dirty="0">
                <a:solidFill>
                  <a:srgbClr val="919191"/>
                </a:solidFill>
                <a:latin typeface="Verdana"/>
                <a:cs typeface="Verdana"/>
              </a:rPr>
              <a:t>m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te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q</a:t>
            </a:r>
            <a:r>
              <a:rPr sz="2500" spc="100" dirty="0">
                <a:solidFill>
                  <a:srgbClr val="919191"/>
                </a:solidFill>
                <a:latin typeface="Verdana"/>
                <a:cs typeface="Verdana"/>
              </a:rPr>
              <a:t>u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 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li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nh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b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la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  </a:t>
            </a:r>
            <a:r>
              <a:rPr sz="2500" spc="5" dirty="0">
                <a:solidFill>
                  <a:srgbClr val="919191"/>
                </a:solidFill>
                <a:latin typeface="Verdana"/>
                <a:cs typeface="Verdana"/>
              </a:rPr>
              <a:t>factos </a:t>
            </a:r>
            <a:r>
              <a:rPr sz="2500" spc="10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919191"/>
                </a:solidFill>
                <a:latin typeface="Verdana"/>
                <a:cs typeface="Verdana"/>
              </a:rPr>
              <a:t>detalhamente </a:t>
            </a:r>
            <a:r>
              <a:rPr sz="2500" spc="60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919191"/>
                </a:solidFill>
                <a:latin typeface="Verdana"/>
                <a:cs typeface="Verdana"/>
              </a:rPr>
              <a:t>representa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4498" y="4349501"/>
            <a:ext cx="2853055" cy="490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20" dirty="0">
                <a:solidFill>
                  <a:srgbClr val="E1A10A"/>
                </a:solidFill>
                <a:latin typeface="Tahoma"/>
                <a:cs typeface="Tahoma"/>
              </a:rPr>
              <a:t>Passo</a:t>
            </a:r>
            <a:endParaRPr sz="3350">
              <a:latin typeface="Tahoma"/>
              <a:cs typeface="Tahoma"/>
            </a:endParaRPr>
          </a:p>
          <a:p>
            <a:pPr marL="12700" marR="5080">
              <a:lnSpc>
                <a:spcPct val="116199"/>
              </a:lnSpc>
              <a:spcBef>
                <a:spcPts val="2330"/>
              </a:spcBef>
            </a:pPr>
            <a:r>
              <a:rPr sz="2850" spc="200" dirty="0">
                <a:solidFill>
                  <a:srgbClr val="FFFFFF"/>
                </a:solidFill>
                <a:latin typeface="Tahoma"/>
                <a:cs typeface="Tahoma"/>
              </a:rPr>
              <a:t>Selecionar </a:t>
            </a:r>
            <a:r>
              <a:rPr sz="2850" spc="18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85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FFFFFF"/>
                </a:solidFill>
                <a:latin typeface="Tahoma"/>
                <a:cs typeface="Tahoma"/>
              </a:rPr>
              <a:t>área</a:t>
            </a:r>
            <a:r>
              <a:rPr sz="285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8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Tahoma"/>
                <a:cs typeface="Tahoma"/>
              </a:rPr>
              <a:t>suporte </a:t>
            </a:r>
            <a:r>
              <a:rPr sz="2850" spc="-8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FFFFFF"/>
                </a:solidFill>
                <a:latin typeface="Tahoma"/>
                <a:cs typeface="Tahoma"/>
              </a:rPr>
              <a:t>à </a:t>
            </a:r>
            <a:r>
              <a:rPr sz="2850" spc="215" dirty="0">
                <a:solidFill>
                  <a:srgbClr val="FFFFFF"/>
                </a:solidFill>
                <a:latin typeface="Tahoma"/>
                <a:cs typeface="Tahoma"/>
              </a:rPr>
              <a:t>decisão </a:t>
            </a:r>
            <a:r>
              <a:rPr sz="2850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Tahoma"/>
                <a:cs typeface="Tahoma"/>
              </a:rPr>
              <a:t>implementar</a:t>
            </a:r>
            <a:endParaRPr sz="2850">
              <a:latin typeface="Tahoma"/>
              <a:cs typeface="Tahoma"/>
            </a:endParaRPr>
          </a:p>
          <a:p>
            <a:pPr marL="12700" marR="654050">
              <a:lnSpc>
                <a:spcPct val="116100"/>
              </a:lnSpc>
              <a:spcBef>
                <a:spcPts val="2245"/>
              </a:spcBef>
            </a:pPr>
            <a:r>
              <a:rPr sz="2500" spc="-170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919191"/>
                </a:solidFill>
                <a:latin typeface="Verdana"/>
                <a:cs typeface="Verdana"/>
              </a:rPr>
              <a:t>o 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p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80" dirty="0">
                <a:solidFill>
                  <a:srgbClr val="919191"/>
                </a:solidFill>
                <a:latin typeface="Verdana"/>
                <a:cs typeface="Verdana"/>
              </a:rPr>
              <a:t>ss</a:t>
            </a:r>
            <a:r>
              <a:rPr sz="2500" spc="55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q</a:t>
            </a:r>
            <a:r>
              <a:rPr sz="2500" spc="100" dirty="0">
                <a:solidFill>
                  <a:srgbClr val="919191"/>
                </a:solidFill>
                <a:latin typeface="Verdana"/>
                <a:cs typeface="Verdana"/>
              </a:rPr>
              <a:t>u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 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p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225" dirty="0">
                <a:solidFill>
                  <a:srgbClr val="919191"/>
                </a:solidFill>
                <a:latin typeface="Verdana"/>
                <a:cs typeface="Verdana"/>
              </a:rPr>
              <a:t>m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s  </a:t>
            </a:r>
            <a:r>
              <a:rPr sz="2500" spc="-5" dirty="0">
                <a:solidFill>
                  <a:srgbClr val="919191"/>
                </a:solidFill>
                <a:latin typeface="Verdana"/>
                <a:cs typeface="Verdana"/>
              </a:rPr>
              <a:t>modelar.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885" y="4349501"/>
            <a:ext cx="2919095" cy="440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20" dirty="0">
                <a:solidFill>
                  <a:srgbClr val="E1A10A"/>
                </a:solidFill>
                <a:latin typeface="Tahoma"/>
                <a:cs typeface="Tahoma"/>
              </a:rPr>
              <a:t>Passo</a:t>
            </a:r>
            <a:endParaRPr sz="3350">
              <a:latin typeface="Tahoma"/>
              <a:cs typeface="Tahoma"/>
            </a:endParaRPr>
          </a:p>
          <a:p>
            <a:pPr marL="12700" marR="368300">
              <a:lnSpc>
                <a:spcPct val="116199"/>
              </a:lnSpc>
              <a:spcBef>
                <a:spcPts val="2330"/>
              </a:spcBef>
            </a:pPr>
            <a:r>
              <a:rPr sz="2850" spc="200" dirty="0">
                <a:solidFill>
                  <a:srgbClr val="FFFFFF"/>
                </a:solidFill>
                <a:latin typeface="Tahoma"/>
                <a:cs typeface="Tahoma"/>
              </a:rPr>
              <a:t>Selecionar </a:t>
            </a:r>
            <a:r>
              <a:rPr sz="2850" spc="125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2850" spc="-8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40" dirty="0">
                <a:solidFill>
                  <a:srgbClr val="FFFFFF"/>
                </a:solidFill>
                <a:latin typeface="Tahoma"/>
                <a:cs typeface="Tahoma"/>
              </a:rPr>
              <a:t>dimensões</a:t>
            </a:r>
            <a:r>
              <a:rPr sz="285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850" spc="-8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FFFFFF"/>
                </a:solidFill>
                <a:latin typeface="Tahoma"/>
                <a:cs typeface="Tahoma"/>
              </a:rPr>
              <a:t>análise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  <a:spcBef>
                <a:spcPts val="2245"/>
              </a:spcBef>
            </a:pPr>
            <a:r>
              <a:rPr sz="2500" spc="-30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p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s 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225" dirty="0">
                <a:solidFill>
                  <a:srgbClr val="919191"/>
                </a:solidFill>
                <a:latin typeface="Verdana"/>
                <a:cs typeface="Verdana"/>
              </a:rPr>
              <a:t>m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-80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õ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75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q</a:t>
            </a:r>
            <a:r>
              <a:rPr sz="2500" spc="100" dirty="0">
                <a:solidFill>
                  <a:srgbClr val="919191"/>
                </a:solidFill>
                <a:latin typeface="Verdana"/>
                <a:cs typeface="Verdana"/>
              </a:rPr>
              <a:t>u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  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p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li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q</a:t>
            </a:r>
            <a:r>
              <a:rPr sz="2500" spc="100" dirty="0">
                <a:solidFill>
                  <a:srgbClr val="919191"/>
                </a:solidFill>
                <a:latin typeface="Verdana"/>
                <a:cs typeface="Verdana"/>
              </a:rPr>
              <a:t>u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229" dirty="0">
                <a:solidFill>
                  <a:srgbClr val="919191"/>
                </a:solidFill>
                <a:latin typeface="Verdana"/>
                <a:cs typeface="Verdana"/>
              </a:rPr>
              <a:t>m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à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b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</a:t>
            </a:r>
            <a:r>
              <a:rPr sz="2500" spc="-15" dirty="0">
                <a:solidFill>
                  <a:srgbClr val="919191"/>
                </a:solidFill>
                <a:latin typeface="Verdana"/>
                <a:cs typeface="Verdana"/>
              </a:rPr>
              <a:t>a 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919191"/>
                </a:solidFill>
                <a:latin typeface="Verdana"/>
                <a:cs typeface="Verdana"/>
              </a:rPr>
              <a:t>f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50" dirty="0">
                <a:solidFill>
                  <a:srgbClr val="919191"/>
                </a:solidFill>
                <a:latin typeface="Verdana"/>
                <a:cs typeface="Verdana"/>
              </a:rPr>
              <a:t>o</a:t>
            </a:r>
            <a:r>
              <a:rPr sz="2500" spc="-75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5153" y="4349501"/>
            <a:ext cx="3213735" cy="389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20" dirty="0">
                <a:solidFill>
                  <a:srgbClr val="E1A10A"/>
                </a:solidFill>
                <a:latin typeface="Tahoma"/>
                <a:cs typeface="Tahoma"/>
              </a:rPr>
              <a:t>Passo</a:t>
            </a:r>
            <a:endParaRPr sz="3350">
              <a:latin typeface="Tahoma"/>
              <a:cs typeface="Tahoma"/>
            </a:endParaRPr>
          </a:p>
          <a:p>
            <a:pPr marL="12700" marR="1499870">
              <a:lnSpc>
                <a:spcPct val="116399"/>
              </a:lnSpc>
              <a:spcBef>
                <a:spcPts val="2300"/>
              </a:spcBef>
            </a:pPr>
            <a:r>
              <a:rPr sz="2850" spc="2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850" spc="1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spc="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850" spc="1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5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850" spc="15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5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50" spc="6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850" spc="275" dirty="0">
                <a:solidFill>
                  <a:srgbClr val="FFFFFF"/>
                </a:solidFill>
                <a:latin typeface="Tahoma"/>
                <a:cs typeface="Tahoma"/>
              </a:rPr>
              <a:t>medidas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  <a:spcBef>
                <a:spcPts val="2275"/>
              </a:spcBef>
            </a:pPr>
            <a:r>
              <a:rPr sz="2500" spc="-30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-35" dirty="0">
                <a:solidFill>
                  <a:srgbClr val="919191"/>
                </a:solidFill>
                <a:latin typeface="Verdana"/>
                <a:cs typeface="Verdana"/>
              </a:rPr>
              <a:t>f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105" dirty="0">
                <a:solidFill>
                  <a:srgbClr val="919191"/>
                </a:solidFill>
                <a:latin typeface="Verdana"/>
                <a:cs typeface="Verdana"/>
              </a:rPr>
              <a:t>c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s  </a:t>
            </a:r>
            <a:r>
              <a:rPr sz="2500" spc="285" dirty="0">
                <a:solidFill>
                  <a:srgbClr val="919191"/>
                </a:solidFill>
                <a:latin typeface="Verdana"/>
                <a:cs typeface="Verdana"/>
              </a:rPr>
              <a:t>M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75" dirty="0">
                <a:solidFill>
                  <a:srgbClr val="919191"/>
                </a:solidFill>
                <a:latin typeface="Verdana"/>
                <a:cs typeface="Verdana"/>
              </a:rPr>
              <a:t>s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q</a:t>
            </a:r>
            <a:r>
              <a:rPr sz="2500" spc="100" dirty="0">
                <a:solidFill>
                  <a:srgbClr val="919191"/>
                </a:solidFill>
                <a:latin typeface="Verdana"/>
                <a:cs typeface="Verdana"/>
              </a:rPr>
              <a:t>u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ã</a:t>
            </a:r>
            <a:r>
              <a:rPr sz="2500" spc="40" dirty="0">
                <a:solidFill>
                  <a:srgbClr val="919191"/>
                </a:solidFill>
                <a:latin typeface="Verdana"/>
                <a:cs typeface="Verdana"/>
              </a:rPr>
              <a:t>o 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i</a:t>
            </a:r>
            <a:r>
              <a:rPr sz="2500" spc="110" dirty="0">
                <a:solidFill>
                  <a:srgbClr val="919191"/>
                </a:solidFill>
                <a:latin typeface="Verdana"/>
                <a:cs typeface="Verdana"/>
              </a:rPr>
              <a:t>n</a:t>
            </a:r>
            <a:r>
              <a:rPr sz="2500" spc="2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160" dirty="0">
                <a:solidFill>
                  <a:srgbClr val="919191"/>
                </a:solidFill>
                <a:latin typeface="Verdana"/>
                <a:cs typeface="Verdana"/>
              </a:rPr>
              <a:t>g</a:t>
            </a:r>
            <a:r>
              <a:rPr sz="2500" spc="-65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60" dirty="0">
                <a:solidFill>
                  <a:srgbClr val="919191"/>
                </a:solidFill>
                <a:latin typeface="Verdana"/>
                <a:cs typeface="Verdana"/>
              </a:rPr>
              <a:t>r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919191"/>
                </a:solidFill>
                <a:latin typeface="Verdana"/>
                <a:cs typeface="Verdana"/>
              </a:rPr>
              <a:t>T</a:t>
            </a:r>
            <a:r>
              <a:rPr sz="2500" spc="-25" dirty="0">
                <a:solidFill>
                  <a:srgbClr val="919191"/>
                </a:solidFill>
                <a:latin typeface="Verdana"/>
                <a:cs typeface="Verdana"/>
              </a:rPr>
              <a:t>a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b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</a:t>
            </a:r>
            <a:r>
              <a:rPr sz="2500" spc="-20" dirty="0">
                <a:solidFill>
                  <a:srgbClr val="919191"/>
                </a:solidFill>
                <a:latin typeface="Verdana"/>
                <a:cs typeface="Verdana"/>
              </a:rPr>
              <a:t>la</a:t>
            </a:r>
            <a:r>
              <a:rPr sz="2500" spc="-225" dirty="0">
                <a:solidFill>
                  <a:srgbClr val="919191"/>
                </a:solidFill>
                <a:latin typeface="Verdana"/>
                <a:cs typeface="Verdana"/>
              </a:rPr>
              <a:t> </a:t>
            </a:r>
            <a:r>
              <a:rPr sz="2500" spc="140" dirty="0">
                <a:solidFill>
                  <a:srgbClr val="919191"/>
                </a:solidFill>
                <a:latin typeface="Verdana"/>
                <a:cs typeface="Verdana"/>
              </a:rPr>
              <a:t>d</a:t>
            </a:r>
            <a:r>
              <a:rPr sz="2500" spc="20" dirty="0">
                <a:solidFill>
                  <a:srgbClr val="919191"/>
                </a:solidFill>
                <a:latin typeface="Verdana"/>
                <a:cs typeface="Verdana"/>
              </a:rPr>
              <a:t>e  </a:t>
            </a:r>
            <a:r>
              <a:rPr sz="2500" spc="35" dirty="0">
                <a:solidFill>
                  <a:srgbClr val="919191"/>
                </a:solidFill>
                <a:latin typeface="Verdana"/>
                <a:cs typeface="Verdana"/>
              </a:rPr>
              <a:t>Factos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015347"/>
            <a:ext cx="20066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-755" dirty="0">
                <a:solidFill>
                  <a:srgbClr val="E1A10A"/>
                </a:solidFill>
                <a:latin typeface="Tahoma"/>
                <a:cs typeface="Tahoma"/>
              </a:rPr>
              <a:t>1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3749" y="3015347"/>
            <a:ext cx="28067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-125" dirty="0">
                <a:solidFill>
                  <a:srgbClr val="E1A10A"/>
                </a:solidFill>
                <a:latin typeface="Tahoma"/>
                <a:cs typeface="Tahoma"/>
              </a:rPr>
              <a:t>2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25116" y="3015347"/>
            <a:ext cx="26289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-265" dirty="0">
                <a:solidFill>
                  <a:srgbClr val="E1A10A"/>
                </a:solidFill>
                <a:latin typeface="Tahoma"/>
                <a:cs typeface="Tahoma"/>
              </a:rPr>
              <a:t>3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35704" y="3015347"/>
            <a:ext cx="29527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-15" dirty="0">
                <a:solidFill>
                  <a:srgbClr val="E1A10A"/>
                </a:solidFill>
                <a:latin typeface="Tahoma"/>
                <a:cs typeface="Tahoma"/>
              </a:rPr>
              <a:t>4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2129" y="3314893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314" y="0"/>
                </a:lnTo>
              </a:path>
            </a:pathLst>
          </a:custGeom>
          <a:ln w="1139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6152" y="3314893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314" y="0"/>
                </a:lnTo>
              </a:path>
            </a:pathLst>
          </a:custGeom>
          <a:ln w="1139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44457" y="3314893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314" y="0"/>
                </a:lnTo>
              </a:path>
            </a:pathLst>
          </a:custGeom>
          <a:ln w="1139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62579" y="3314893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30">
                <a:moveTo>
                  <a:pt x="0" y="0"/>
                </a:moveTo>
                <a:lnTo>
                  <a:pt x="3122314" y="0"/>
                </a:lnTo>
              </a:path>
            </a:pathLst>
          </a:custGeom>
          <a:ln w="1139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E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670" y="1247187"/>
            <a:ext cx="8334374" cy="8334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2216" y="297877"/>
            <a:ext cx="305562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10" dirty="0">
                <a:solidFill>
                  <a:srgbClr val="FFAB00"/>
                </a:solidFill>
                <a:latin typeface="Tahoma"/>
                <a:cs typeface="Tahoma"/>
              </a:rPr>
              <a:t>Data</a:t>
            </a:r>
            <a:r>
              <a:rPr sz="4700" spc="-24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4700" spc="105" dirty="0">
                <a:solidFill>
                  <a:srgbClr val="FFAB00"/>
                </a:solidFill>
                <a:latin typeface="Tahoma"/>
                <a:cs typeface="Tahoma"/>
              </a:rPr>
              <a:t>Mart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2907" y="5886676"/>
            <a:ext cx="7225665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700" b="1" dirty="0">
                <a:solidFill>
                  <a:srgbClr val="FFAB00"/>
                </a:solidFill>
                <a:latin typeface="Tahoma"/>
                <a:cs typeface="Tahoma"/>
              </a:rPr>
              <a:t>Grão</a:t>
            </a:r>
            <a:endParaRPr sz="4700">
              <a:latin typeface="Tahoma"/>
              <a:cs typeface="Tahoma"/>
            </a:endParaRPr>
          </a:p>
          <a:p>
            <a:pPr marL="12700" marR="5080" algn="ctr">
              <a:lnSpc>
                <a:spcPct val="114399"/>
              </a:lnSpc>
              <a:spcBef>
                <a:spcPts val="2080"/>
              </a:spcBef>
            </a:pPr>
            <a:r>
              <a:rPr sz="2350" b="1" spc="-50" dirty="0">
                <a:latin typeface="Tahoma"/>
                <a:cs typeface="Tahoma"/>
              </a:rPr>
              <a:t>“A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-5" dirty="0">
                <a:latin typeface="Tahoma"/>
                <a:cs typeface="Tahoma"/>
              </a:rPr>
              <a:t>reserva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40" dirty="0">
                <a:latin typeface="Tahoma"/>
                <a:cs typeface="Tahoma"/>
              </a:rPr>
              <a:t>num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15" dirty="0">
                <a:latin typeface="Tahoma"/>
                <a:cs typeface="Tahoma"/>
              </a:rPr>
              <a:t>determinado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10" dirty="0">
                <a:latin typeface="Tahoma"/>
                <a:cs typeface="Tahoma"/>
              </a:rPr>
              <a:t>hotel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-5" dirty="0">
                <a:latin typeface="Tahoma"/>
                <a:cs typeface="Tahoma"/>
              </a:rPr>
              <a:t>realizada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spc="15" dirty="0">
                <a:latin typeface="Tahoma"/>
                <a:cs typeface="Tahoma"/>
              </a:rPr>
              <a:t>por </a:t>
            </a:r>
            <a:r>
              <a:rPr sz="2350" b="1" spc="-675" dirty="0">
                <a:latin typeface="Tahoma"/>
                <a:cs typeface="Tahoma"/>
              </a:rPr>
              <a:t> </a:t>
            </a:r>
            <a:r>
              <a:rPr sz="2350" b="1" spc="45" dirty="0">
                <a:latin typeface="Tahoma"/>
                <a:cs typeface="Tahoma"/>
              </a:rPr>
              <a:t>um</a:t>
            </a:r>
            <a:r>
              <a:rPr sz="2350" b="1" spc="-85" dirty="0">
                <a:latin typeface="Tahoma"/>
                <a:cs typeface="Tahoma"/>
              </a:rPr>
              <a:t> </a:t>
            </a:r>
            <a:r>
              <a:rPr sz="2350" b="1" dirty="0">
                <a:latin typeface="Tahoma"/>
                <a:cs typeface="Tahoma"/>
              </a:rPr>
              <a:t>cliente</a:t>
            </a:r>
            <a:r>
              <a:rPr sz="2350" b="1" spc="-80" dirty="0">
                <a:latin typeface="Tahoma"/>
                <a:cs typeface="Tahoma"/>
              </a:rPr>
              <a:t> </a:t>
            </a:r>
            <a:r>
              <a:rPr sz="2350" b="1" spc="40" dirty="0">
                <a:latin typeface="Tahoma"/>
                <a:cs typeface="Tahoma"/>
              </a:rPr>
              <a:t>num</a:t>
            </a:r>
            <a:r>
              <a:rPr sz="2350" b="1" spc="-80" dirty="0">
                <a:latin typeface="Tahoma"/>
                <a:cs typeface="Tahoma"/>
              </a:rPr>
              <a:t> </a:t>
            </a:r>
            <a:r>
              <a:rPr sz="2350" b="1" dirty="0">
                <a:latin typeface="Tahoma"/>
                <a:cs typeface="Tahoma"/>
              </a:rPr>
              <a:t>dado</a:t>
            </a:r>
            <a:r>
              <a:rPr sz="2350" b="1" spc="-80" dirty="0">
                <a:latin typeface="Tahoma"/>
                <a:cs typeface="Tahoma"/>
              </a:rPr>
              <a:t> </a:t>
            </a:r>
            <a:r>
              <a:rPr sz="2350" b="1" spc="-35" dirty="0">
                <a:latin typeface="Tahoma"/>
                <a:cs typeface="Tahoma"/>
              </a:rPr>
              <a:t>dia.”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2001" y="1017468"/>
            <a:ext cx="11972984" cy="60146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0535" y="7857663"/>
            <a:ext cx="618045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0" dirty="0">
                <a:solidFill>
                  <a:srgbClr val="FFAB00"/>
                </a:solidFill>
                <a:latin typeface="Tahoma"/>
                <a:cs typeface="Tahoma"/>
              </a:rPr>
              <a:t>Esquema</a:t>
            </a:r>
            <a:r>
              <a:rPr sz="4700" spc="-21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4700" spc="10" dirty="0">
                <a:solidFill>
                  <a:srgbClr val="FFAB00"/>
                </a:solidFill>
                <a:latin typeface="Tahoma"/>
                <a:cs typeface="Tahoma"/>
              </a:rPr>
              <a:t>conceptual</a:t>
            </a:r>
            <a:endParaRPr sz="4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4281"/>
            <a:ext cx="936561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229" dirty="0">
                <a:solidFill>
                  <a:srgbClr val="E1A10A"/>
                </a:solidFill>
                <a:latin typeface="Tahoma"/>
                <a:cs typeface="Tahoma"/>
              </a:rPr>
              <a:t>Fontes</a:t>
            </a:r>
            <a:r>
              <a:rPr sz="6400" spc="-9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400" spc="315" dirty="0">
                <a:solidFill>
                  <a:srgbClr val="E1A10A"/>
                </a:solidFill>
                <a:latin typeface="Tahoma"/>
                <a:cs typeface="Tahoma"/>
              </a:rPr>
              <a:t>de</a:t>
            </a:r>
            <a:r>
              <a:rPr sz="6400" spc="-90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6400" spc="100" dirty="0">
                <a:solidFill>
                  <a:srgbClr val="E1A10A"/>
                </a:solidFill>
                <a:latin typeface="Tahoma"/>
                <a:cs typeface="Tahoma"/>
              </a:rPr>
              <a:t>Informação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2215712"/>
            <a:ext cx="648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spc="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á</a:t>
            </a:r>
            <a:r>
              <a:rPr sz="3600" spc="-2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36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0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6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5493137"/>
            <a:ext cx="43319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106805" algn="l"/>
                <a:tab pos="1541780" algn="l"/>
              </a:tabLst>
            </a:pPr>
            <a:r>
              <a:rPr sz="2800" b="1" spc="80" dirty="0">
                <a:solidFill>
                  <a:srgbClr val="E1A10A"/>
                </a:solidFill>
                <a:latin typeface="Tahoma"/>
                <a:cs typeface="Tahoma"/>
              </a:rPr>
              <a:t>L</a:t>
            </a:r>
            <a:r>
              <a:rPr sz="2800" b="1" spc="-5" dirty="0">
                <a:solidFill>
                  <a:srgbClr val="E1A10A"/>
                </a:solidFill>
                <a:latin typeface="Tahoma"/>
                <a:cs typeface="Tahoma"/>
              </a:rPr>
              <a:t>i</a:t>
            </a:r>
            <a:r>
              <a:rPr sz="2800" b="1" spc="40" dirty="0">
                <a:solidFill>
                  <a:srgbClr val="E1A10A"/>
                </a:solidFill>
                <a:latin typeface="Tahoma"/>
                <a:cs typeface="Tahoma"/>
              </a:rPr>
              <a:t>s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t</a:t>
            </a:r>
            <a:r>
              <a:rPr sz="2800" b="1" spc="50" dirty="0">
                <a:solidFill>
                  <a:srgbClr val="E1A10A"/>
                </a:solidFill>
                <a:latin typeface="Tahoma"/>
                <a:cs typeface="Tahoma"/>
              </a:rPr>
              <a:t>a</a:t>
            </a:r>
            <a:r>
              <a:rPr sz="2800" b="1" dirty="0">
                <a:solidFill>
                  <a:srgbClr val="E1A10A"/>
                </a:solidFill>
                <a:latin typeface="Tahoma"/>
                <a:cs typeface="Tahoma"/>
              </a:rPr>
              <a:t>	</a:t>
            </a:r>
            <a:r>
              <a:rPr sz="2800" b="1" spc="100" dirty="0">
                <a:solidFill>
                  <a:srgbClr val="E1A10A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E1A10A"/>
                </a:solidFill>
                <a:latin typeface="Tahoma"/>
                <a:cs typeface="Tahoma"/>
              </a:rPr>
              <a:t>	</a:t>
            </a:r>
            <a:r>
              <a:rPr sz="2800" b="1" spc="175" dirty="0">
                <a:solidFill>
                  <a:srgbClr val="E1A10A"/>
                </a:solidFill>
                <a:latin typeface="Tahoma"/>
                <a:cs typeface="Tahoma"/>
              </a:rPr>
              <a:t>C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a</a:t>
            </a:r>
            <a:r>
              <a:rPr sz="2800" b="1" spc="-15" dirty="0">
                <a:solidFill>
                  <a:srgbClr val="E1A10A"/>
                </a:solidFill>
                <a:latin typeface="Tahoma"/>
                <a:cs typeface="Tahoma"/>
              </a:rPr>
              <a:t>r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E1A10A"/>
                </a:solidFill>
                <a:latin typeface="Tahoma"/>
                <a:cs typeface="Tahoma"/>
              </a:rPr>
              <a:t>c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t</a:t>
            </a:r>
            <a:r>
              <a:rPr sz="2800" b="1" spc="95" dirty="0">
                <a:solidFill>
                  <a:srgbClr val="E1A10A"/>
                </a:solidFill>
                <a:latin typeface="Tahoma"/>
                <a:cs typeface="Tahoma"/>
              </a:rPr>
              <a:t>e</a:t>
            </a:r>
            <a:r>
              <a:rPr sz="2800" b="1" spc="-15" dirty="0">
                <a:solidFill>
                  <a:srgbClr val="E1A10A"/>
                </a:solidFill>
                <a:latin typeface="Tahoma"/>
                <a:cs typeface="Tahoma"/>
              </a:rPr>
              <a:t>r</a:t>
            </a:r>
            <a:r>
              <a:rPr sz="2800" b="1" spc="-5" dirty="0">
                <a:solidFill>
                  <a:srgbClr val="E1A10A"/>
                </a:solidFill>
                <a:latin typeface="Tahoma"/>
                <a:cs typeface="Tahoma"/>
              </a:rPr>
              <a:t>i</a:t>
            </a:r>
            <a:r>
              <a:rPr sz="2800" b="1" spc="40" dirty="0">
                <a:solidFill>
                  <a:srgbClr val="E1A10A"/>
                </a:solidFill>
                <a:latin typeface="Tahoma"/>
                <a:cs typeface="Tahoma"/>
              </a:rPr>
              <a:t>z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E1A10A"/>
                </a:solidFill>
                <a:latin typeface="Tahoma"/>
                <a:cs typeface="Tahoma"/>
              </a:rPr>
              <a:t>ç</a:t>
            </a:r>
            <a:r>
              <a:rPr sz="2800" b="1" spc="45" dirty="0">
                <a:solidFill>
                  <a:srgbClr val="E1A10A"/>
                </a:solidFill>
                <a:latin typeface="Tahoma"/>
                <a:cs typeface="Tahoma"/>
              </a:rPr>
              <a:t>ã</a:t>
            </a:r>
            <a:r>
              <a:rPr sz="2800" b="1" spc="65" dirty="0">
                <a:solidFill>
                  <a:srgbClr val="E1A10A"/>
                </a:solidFill>
                <a:latin typeface="Tahoma"/>
                <a:cs typeface="Tahoma"/>
              </a:rPr>
              <a:t>o  </a:t>
            </a:r>
            <a:r>
              <a:rPr sz="2800" b="1" spc="105" dirty="0">
                <a:solidFill>
                  <a:srgbClr val="E1A10A"/>
                </a:solidFill>
                <a:latin typeface="Tahoma"/>
                <a:cs typeface="Tahoma"/>
              </a:rPr>
              <a:t>dos</a:t>
            </a:r>
            <a:r>
              <a:rPr sz="2800" b="1" spc="-3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2800" b="1" spc="105" dirty="0">
                <a:solidFill>
                  <a:srgbClr val="E1A10A"/>
                </a:solidFill>
                <a:latin typeface="Tahoma"/>
                <a:cs typeface="Tahoma"/>
              </a:rPr>
              <a:t>dados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853377"/>
            <a:ext cx="4305935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Dados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provenientes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duas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fontes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5842" y="6356979"/>
            <a:ext cx="4176395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Analisar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duas 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fontes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Tahoma"/>
                <a:cs typeface="Tahoma"/>
              </a:rPr>
              <a:t>dados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forma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ahoma"/>
                <a:cs typeface="Tahoma"/>
              </a:rPr>
              <a:t>compreender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informação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15" dirty="0">
                <a:solidFill>
                  <a:srgbClr val="FFFFFF"/>
                </a:solidFill>
                <a:latin typeface="Tahoma"/>
                <a:cs typeface="Tahoma"/>
              </a:rPr>
              <a:t>importada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para </a:t>
            </a:r>
            <a:r>
              <a:rPr sz="2400" spc="195" dirty="0">
                <a:solidFill>
                  <a:srgbClr val="FFFFFF"/>
                </a:solidFill>
                <a:latin typeface="Tahoma"/>
                <a:cs typeface="Tahoma"/>
              </a:rPr>
              <a:t>o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24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Warehouse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75842" y="5560965"/>
            <a:ext cx="33915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5" dirty="0">
                <a:solidFill>
                  <a:srgbClr val="E1A10A"/>
                </a:solidFill>
                <a:latin typeface="Tahoma"/>
                <a:cs typeface="Tahoma"/>
              </a:rPr>
              <a:t>Análise</a:t>
            </a:r>
            <a:r>
              <a:rPr sz="2800" b="1" spc="-6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2800" b="1" spc="105" dirty="0">
                <a:solidFill>
                  <a:srgbClr val="E1A10A"/>
                </a:solidFill>
                <a:latin typeface="Tahoma"/>
                <a:cs typeface="Tahoma"/>
              </a:rPr>
              <a:t>dos</a:t>
            </a:r>
            <a:r>
              <a:rPr sz="2800" b="1" spc="-6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2800" b="1" spc="105" dirty="0">
                <a:solidFill>
                  <a:srgbClr val="E1A10A"/>
                </a:solidFill>
                <a:latin typeface="Tahoma"/>
                <a:cs typeface="Tahoma"/>
              </a:rPr>
              <a:t>dados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35685" y="5560965"/>
            <a:ext cx="4316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14" dirty="0">
                <a:solidFill>
                  <a:srgbClr val="E1A10A"/>
                </a:solidFill>
                <a:latin typeface="Tahoma"/>
                <a:cs typeface="Tahoma"/>
              </a:rPr>
              <a:t>Mapeamento</a:t>
            </a:r>
            <a:r>
              <a:rPr sz="2800" b="1" spc="-60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2800" b="1" spc="135" dirty="0">
                <a:solidFill>
                  <a:srgbClr val="E1A10A"/>
                </a:solidFill>
                <a:latin typeface="Tahoma"/>
                <a:cs typeface="Tahoma"/>
              </a:rPr>
              <a:t>do</a:t>
            </a:r>
            <a:r>
              <a:rPr sz="2800" b="1" spc="-55" dirty="0">
                <a:solidFill>
                  <a:srgbClr val="E1A10A"/>
                </a:solidFill>
                <a:latin typeface="Tahoma"/>
                <a:cs typeface="Tahoma"/>
              </a:rPr>
              <a:t> </a:t>
            </a:r>
            <a:r>
              <a:rPr sz="2800" b="1" spc="105" dirty="0">
                <a:solidFill>
                  <a:srgbClr val="E1A10A"/>
                </a:solidFill>
                <a:latin typeface="Tahoma"/>
                <a:cs typeface="Tahoma"/>
              </a:rPr>
              <a:t>dados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35685" y="6356979"/>
            <a:ext cx="3820160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05">
              <a:lnSpc>
                <a:spcPct val="115199"/>
              </a:lnSpc>
              <a:spcBef>
                <a:spcPts val="100"/>
              </a:spcBef>
            </a:pPr>
            <a:r>
              <a:rPr sz="2400" spc="175" dirty="0">
                <a:solidFill>
                  <a:srgbClr val="FFFFFF"/>
                </a:solidFill>
                <a:latin typeface="Tahoma"/>
                <a:cs typeface="Tahoma"/>
              </a:rPr>
              <a:t>Analizar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os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Tahoma"/>
                <a:cs typeface="Tahoma"/>
              </a:rPr>
              <a:t>atributos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das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fontes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200" dirty="0">
                <a:solidFill>
                  <a:srgbClr val="FFFFFF"/>
                </a:solidFill>
                <a:latin typeface="Tahoma"/>
                <a:cs typeface="Tahoma"/>
              </a:rPr>
              <a:t>dados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seguida, 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fazer </a:t>
            </a:r>
            <a:r>
              <a:rPr sz="2400" spc="280" dirty="0">
                <a:solidFill>
                  <a:srgbClr val="FFFFFF"/>
                </a:solidFill>
                <a:latin typeface="Tahoma"/>
                <a:cs typeface="Tahoma"/>
              </a:rPr>
              <a:t>uma 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descrição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275" dirty="0">
                <a:solidFill>
                  <a:srgbClr val="FFFFFF"/>
                </a:solidFill>
                <a:latin typeface="Tahoma"/>
                <a:cs typeface="Tahoma"/>
              </a:rPr>
              <a:t>como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será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feito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Tahoma"/>
                <a:cs typeface="Tahoma"/>
              </a:rPr>
              <a:t>mapeamento.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2184</Words>
  <Application>Microsoft Office PowerPoint</Application>
  <PresentationFormat>Personalizados</PresentationFormat>
  <Paragraphs>193</Paragraphs>
  <Slides>33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3" baseType="lpstr">
      <vt:lpstr>Arial</vt:lpstr>
      <vt:lpstr>Calibri</vt:lpstr>
      <vt:lpstr>Lucida Sans Unicode</vt:lpstr>
      <vt:lpstr>Microsoft Sans Serif</vt:lpstr>
      <vt:lpstr>Roboto</vt:lpstr>
      <vt:lpstr>Tahoma</vt:lpstr>
      <vt:lpstr>Times New Roman</vt:lpstr>
      <vt:lpstr>Trebuchet MS</vt:lpstr>
      <vt:lpstr>Verdana</vt:lpstr>
      <vt:lpstr>Office Theme</vt:lpstr>
      <vt:lpstr>Apresentação do PowerPoint</vt:lpstr>
      <vt:lpstr>Apresentação do  Caso de Estudo</vt:lpstr>
      <vt:lpstr>Levantamento e Análise  de requisitos</vt:lpstr>
      <vt:lpstr>Apresentação do PowerPoint</vt:lpstr>
      <vt:lpstr>Apresentação do PowerPoint</vt:lpstr>
      <vt:lpstr>Modelação Dimensional- 4 passos de Kimball</vt:lpstr>
      <vt:lpstr>Data Mart</vt:lpstr>
      <vt:lpstr>Esquema conceptual</vt:lpstr>
      <vt:lpstr>Fontes de Informação</vt:lpstr>
      <vt:lpstr>Apresentação do PowerPoint</vt:lpstr>
      <vt:lpstr>Mapeamento de Dados (source-to-target data map)</vt:lpstr>
      <vt:lpstr>Apresentação do PowerPoint</vt:lpstr>
      <vt:lpstr>1.</vt:lpstr>
      <vt:lpstr>Área de retenção</vt:lpstr>
      <vt:lpstr>Apresentação do PowerPoint</vt:lpstr>
      <vt:lpstr>Apresentação do PowerPoint</vt:lpstr>
      <vt:lpstr>Apresentação do PowerPoint</vt:lpstr>
      <vt:lpstr>Extração da fonte MySQL</vt:lpstr>
      <vt:lpstr>Extração da Fonte Excel</vt:lpstr>
      <vt:lpstr>Extração Calendário</vt:lpstr>
      <vt:lpstr>Apresentação do PowerPoint</vt:lpstr>
      <vt:lpstr>Transformação</vt:lpstr>
      <vt:lpstr>Transformação</vt:lpstr>
      <vt:lpstr>Apresentação do PowerPoint</vt:lpstr>
      <vt:lpstr>Dimensão Hotel</vt:lpstr>
      <vt:lpstr>Dimensão Data</vt:lpstr>
      <vt:lpstr>Dimensão Cliente</vt:lpstr>
      <vt:lpstr>Tabela de Factos - Reservas</vt:lpstr>
      <vt:lpstr>Esquema Dimensional</vt:lpstr>
      <vt:lpstr>Business  Intelligence</vt:lpstr>
      <vt:lpstr>Apresentação do PowerPoint</vt:lpstr>
      <vt:lpstr>35 K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Utilizador</dc:creator>
  <cp:lastModifiedBy>Joana Rita Araújo Mota</cp:lastModifiedBy>
  <cp:revision>3</cp:revision>
  <dcterms:created xsi:type="dcterms:W3CDTF">2022-06-01T21:14:11Z</dcterms:created>
  <dcterms:modified xsi:type="dcterms:W3CDTF">2022-06-02T12:07:40Z</dcterms:modified>
</cp:coreProperties>
</file>